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4" r:id="rId1"/>
    <p:sldMasterId id="2147483776" r:id="rId2"/>
    <p:sldMasterId id="2147483800" r:id="rId3"/>
    <p:sldMasterId id="2147483812" r:id="rId4"/>
    <p:sldMasterId id="2147483836" r:id="rId5"/>
    <p:sldMasterId id="2147483848" r:id="rId6"/>
    <p:sldMasterId id="2147483860" r:id="rId7"/>
  </p:sldMasterIdLst>
  <p:notesMasterIdLst>
    <p:notesMasterId r:id="rId84"/>
  </p:notesMasterIdLst>
  <p:sldIdLst>
    <p:sldId id="473" r:id="rId8"/>
    <p:sldId id="547" r:id="rId9"/>
    <p:sldId id="548" r:id="rId10"/>
    <p:sldId id="474" r:id="rId11"/>
    <p:sldId id="475" r:id="rId12"/>
    <p:sldId id="493" r:id="rId13"/>
    <p:sldId id="525" r:id="rId14"/>
    <p:sldId id="526" r:id="rId15"/>
    <p:sldId id="527" r:id="rId16"/>
    <p:sldId id="528" r:id="rId17"/>
    <p:sldId id="529" r:id="rId18"/>
    <p:sldId id="543" r:id="rId19"/>
    <p:sldId id="558" r:id="rId20"/>
    <p:sldId id="559" r:id="rId21"/>
    <p:sldId id="557" r:id="rId22"/>
    <p:sldId id="560" r:id="rId23"/>
    <p:sldId id="544" r:id="rId24"/>
    <p:sldId id="494" r:id="rId25"/>
    <p:sldId id="530" r:id="rId26"/>
    <p:sldId id="541" r:id="rId27"/>
    <p:sldId id="549" r:id="rId28"/>
    <p:sldId id="496" r:id="rId29"/>
    <p:sldId id="535" r:id="rId30"/>
    <p:sldId id="536" r:id="rId31"/>
    <p:sldId id="537" r:id="rId32"/>
    <p:sldId id="497" r:id="rId33"/>
    <p:sldId id="498" r:id="rId34"/>
    <p:sldId id="460" r:id="rId35"/>
    <p:sldId id="556" r:id="rId36"/>
    <p:sldId id="568" r:id="rId37"/>
    <p:sldId id="499" r:id="rId38"/>
    <p:sldId id="500" r:id="rId39"/>
    <p:sldId id="501" r:id="rId40"/>
    <p:sldId id="402" r:id="rId41"/>
    <p:sldId id="569" r:id="rId42"/>
    <p:sldId id="404" r:id="rId43"/>
    <p:sldId id="538" r:id="rId44"/>
    <p:sldId id="502" r:id="rId45"/>
    <p:sldId id="504" r:id="rId46"/>
    <p:sldId id="540" r:id="rId47"/>
    <p:sldId id="505" r:id="rId48"/>
    <p:sldId id="300" r:id="rId49"/>
    <p:sldId id="330" r:id="rId50"/>
    <p:sldId id="360" r:id="rId51"/>
    <p:sldId id="386" r:id="rId52"/>
    <p:sldId id="339" r:id="rId53"/>
    <p:sldId id="342" r:id="rId54"/>
    <p:sldId id="370" r:id="rId55"/>
    <p:sldId id="344" r:id="rId56"/>
    <p:sldId id="346" r:id="rId57"/>
    <p:sldId id="393" r:id="rId58"/>
    <p:sldId id="368" r:id="rId59"/>
    <p:sldId id="457" r:id="rId60"/>
    <p:sldId id="363" r:id="rId61"/>
    <p:sldId id="364" r:id="rId62"/>
    <p:sldId id="512" r:id="rId63"/>
    <p:sldId id="513" r:id="rId64"/>
    <p:sldId id="564" r:id="rId65"/>
    <p:sldId id="561" r:id="rId66"/>
    <p:sldId id="562" r:id="rId67"/>
    <p:sldId id="563" r:id="rId68"/>
    <p:sldId id="458" r:id="rId69"/>
    <p:sldId id="376" r:id="rId70"/>
    <p:sldId id="377" r:id="rId71"/>
    <p:sldId id="545" r:id="rId72"/>
    <p:sldId id="383" r:id="rId73"/>
    <p:sldId id="467" r:id="rId74"/>
    <p:sldId id="565" r:id="rId75"/>
    <p:sldId id="566" r:id="rId76"/>
    <p:sldId id="466" r:id="rId77"/>
    <p:sldId id="507" r:id="rId78"/>
    <p:sldId id="506" r:id="rId79"/>
    <p:sldId id="508" r:id="rId80"/>
    <p:sldId id="511" r:id="rId81"/>
    <p:sldId id="509" r:id="rId82"/>
    <p:sldId id="472" r:id="rId83"/>
  </p:sldIdLst>
  <p:sldSz cx="9144000" cy="6858000" type="screen4x3"/>
  <p:notesSz cx="6669088" cy="9926638"/>
  <p:defaultTextStyle>
    <a:defPPr>
      <a:defRPr lang="af-ZA"/>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CC"/>
    <a:srgbClr val="FF3300"/>
    <a:srgbClr val="009900"/>
    <a:srgbClr val="008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38" autoAdjust="0"/>
  </p:normalViewPr>
  <p:slideViewPr>
    <p:cSldViewPr>
      <p:cViewPr varScale="1">
        <p:scale>
          <a:sx n="67" d="100"/>
          <a:sy n="67" d="100"/>
        </p:scale>
        <p:origin x="804"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9.xml"/><Relationship Id="rId21" Type="http://schemas.openxmlformats.org/officeDocument/2006/relationships/slide" Target="slides/slide14.xml"/><Relationship Id="rId42" Type="http://schemas.openxmlformats.org/officeDocument/2006/relationships/slide" Target="slides/slide35.xml"/><Relationship Id="rId47" Type="http://schemas.openxmlformats.org/officeDocument/2006/relationships/slide" Target="slides/slide40.xml"/><Relationship Id="rId63" Type="http://schemas.openxmlformats.org/officeDocument/2006/relationships/slide" Target="slides/slide56.xml"/><Relationship Id="rId68" Type="http://schemas.openxmlformats.org/officeDocument/2006/relationships/slide" Target="slides/slide61.xml"/><Relationship Id="rId84" Type="http://schemas.openxmlformats.org/officeDocument/2006/relationships/notesMaster" Target="notesMasters/notesMaster1.xml"/><Relationship Id="rId16" Type="http://schemas.openxmlformats.org/officeDocument/2006/relationships/slide" Target="slides/slide9.xml"/><Relationship Id="rId11" Type="http://schemas.openxmlformats.org/officeDocument/2006/relationships/slide" Target="slides/slide4.xml"/><Relationship Id="rId32" Type="http://schemas.openxmlformats.org/officeDocument/2006/relationships/slide" Target="slides/slide25.xml"/><Relationship Id="rId37" Type="http://schemas.openxmlformats.org/officeDocument/2006/relationships/slide" Target="slides/slide30.xml"/><Relationship Id="rId53" Type="http://schemas.openxmlformats.org/officeDocument/2006/relationships/slide" Target="slides/slide46.xml"/><Relationship Id="rId58" Type="http://schemas.openxmlformats.org/officeDocument/2006/relationships/slide" Target="slides/slide51.xml"/><Relationship Id="rId74" Type="http://schemas.openxmlformats.org/officeDocument/2006/relationships/slide" Target="slides/slide67.xml"/><Relationship Id="rId79" Type="http://schemas.openxmlformats.org/officeDocument/2006/relationships/slide" Target="slides/slide72.xml"/><Relationship Id="rId5" Type="http://schemas.openxmlformats.org/officeDocument/2006/relationships/slideMaster" Target="slideMasters/slideMaster5.xml"/><Relationship Id="rId19" Type="http://schemas.openxmlformats.org/officeDocument/2006/relationships/slide" Target="slides/slide1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slide" Target="slides/slide49.xml"/><Relationship Id="rId64" Type="http://schemas.openxmlformats.org/officeDocument/2006/relationships/slide" Target="slides/slide57.xml"/><Relationship Id="rId69" Type="http://schemas.openxmlformats.org/officeDocument/2006/relationships/slide" Target="slides/slide62.xml"/><Relationship Id="rId77" Type="http://schemas.openxmlformats.org/officeDocument/2006/relationships/slide" Target="slides/slide70.xml"/><Relationship Id="rId8" Type="http://schemas.openxmlformats.org/officeDocument/2006/relationships/slide" Target="slides/slide1.xml"/><Relationship Id="rId51" Type="http://schemas.openxmlformats.org/officeDocument/2006/relationships/slide" Target="slides/slide44.xml"/><Relationship Id="rId72" Type="http://schemas.openxmlformats.org/officeDocument/2006/relationships/slide" Target="slides/slide65.xml"/><Relationship Id="rId80" Type="http://schemas.openxmlformats.org/officeDocument/2006/relationships/slide" Target="slides/slide73.xml"/><Relationship Id="rId85"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slide" Target="slides/slide52.xml"/><Relationship Id="rId67" Type="http://schemas.openxmlformats.org/officeDocument/2006/relationships/slide" Target="slides/slide60.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62" Type="http://schemas.openxmlformats.org/officeDocument/2006/relationships/slide" Target="slides/slide55.xml"/><Relationship Id="rId70" Type="http://schemas.openxmlformats.org/officeDocument/2006/relationships/slide" Target="slides/slide63.xml"/><Relationship Id="rId75" Type="http://schemas.openxmlformats.org/officeDocument/2006/relationships/slide" Target="slides/slide68.xml"/><Relationship Id="rId83" Type="http://schemas.openxmlformats.org/officeDocument/2006/relationships/slide" Target="slides/slide76.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slide" Target="slides/slide50.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slide" Target="slides/slide53.xml"/><Relationship Id="rId65" Type="http://schemas.openxmlformats.org/officeDocument/2006/relationships/slide" Target="slides/slide58.xml"/><Relationship Id="rId73" Type="http://schemas.openxmlformats.org/officeDocument/2006/relationships/slide" Target="slides/slide66.xml"/><Relationship Id="rId78" Type="http://schemas.openxmlformats.org/officeDocument/2006/relationships/slide" Target="slides/slide71.xml"/><Relationship Id="rId81" Type="http://schemas.openxmlformats.org/officeDocument/2006/relationships/slide" Target="slides/slide74.xml"/><Relationship Id="rId86"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2.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 Id="rId34" Type="http://schemas.openxmlformats.org/officeDocument/2006/relationships/slide" Target="slides/slide27.xml"/><Relationship Id="rId50" Type="http://schemas.openxmlformats.org/officeDocument/2006/relationships/slide" Target="slides/slide43.xml"/><Relationship Id="rId55" Type="http://schemas.openxmlformats.org/officeDocument/2006/relationships/slide" Target="slides/slide48.xml"/><Relationship Id="rId76" Type="http://schemas.openxmlformats.org/officeDocument/2006/relationships/slide" Target="slides/slide69.xml"/><Relationship Id="rId7" Type="http://schemas.openxmlformats.org/officeDocument/2006/relationships/slideMaster" Target="slideMasters/slideMaster7.xml"/><Relationship Id="rId71" Type="http://schemas.openxmlformats.org/officeDocument/2006/relationships/slide" Target="slides/slide64.xml"/><Relationship Id="rId2" Type="http://schemas.openxmlformats.org/officeDocument/2006/relationships/slideMaster" Target="slideMasters/slideMaster2.xml"/><Relationship Id="rId29" Type="http://schemas.openxmlformats.org/officeDocument/2006/relationships/slide" Target="slides/slide22.xml"/><Relationship Id="rId24" Type="http://schemas.openxmlformats.org/officeDocument/2006/relationships/slide" Target="slides/slide17.xml"/><Relationship Id="rId40" Type="http://schemas.openxmlformats.org/officeDocument/2006/relationships/slide" Target="slides/slide33.xml"/><Relationship Id="rId45" Type="http://schemas.openxmlformats.org/officeDocument/2006/relationships/slide" Target="slides/slide38.xml"/><Relationship Id="rId66" Type="http://schemas.openxmlformats.org/officeDocument/2006/relationships/slide" Target="slides/slide59.xml"/><Relationship Id="rId87" Type="http://schemas.openxmlformats.org/officeDocument/2006/relationships/theme" Target="theme/theme1.xml"/><Relationship Id="rId61" Type="http://schemas.openxmlformats.org/officeDocument/2006/relationships/slide" Target="slides/slide54.xml"/><Relationship Id="rId82" Type="http://schemas.openxmlformats.org/officeDocument/2006/relationships/slide" Target="slides/slide7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250" cy="4968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af-ZA"/>
          </a:p>
        </p:txBody>
      </p:sp>
      <p:sp>
        <p:nvSpPr>
          <p:cNvPr id="3" name="Date Placeholder 2"/>
          <p:cNvSpPr>
            <a:spLocks noGrp="1"/>
          </p:cNvSpPr>
          <p:nvPr>
            <p:ph type="dt" idx="1"/>
          </p:nvPr>
        </p:nvSpPr>
        <p:spPr>
          <a:xfrm>
            <a:off x="3778250" y="0"/>
            <a:ext cx="2889250" cy="496888"/>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8A371BE0-67D6-4F9F-A63B-212E56A5070B}" type="datetimeFigureOut">
              <a:rPr lang="af-ZA"/>
              <a:pPr>
                <a:defRPr/>
              </a:pPr>
              <a:t>2018/05/28</a:t>
            </a:fld>
            <a:endParaRPr lang="af-ZA"/>
          </a:p>
        </p:txBody>
      </p:sp>
      <p:sp>
        <p:nvSpPr>
          <p:cNvPr id="4" name="Slide Image Placeholder 3"/>
          <p:cNvSpPr>
            <a:spLocks noGrp="1" noRot="1" noChangeAspect="1"/>
          </p:cNvSpPr>
          <p:nvPr>
            <p:ph type="sldImg" idx="2"/>
          </p:nvPr>
        </p:nvSpPr>
        <p:spPr>
          <a:xfrm>
            <a:off x="854075" y="744538"/>
            <a:ext cx="4960938" cy="3722687"/>
          </a:xfrm>
          <a:prstGeom prst="rect">
            <a:avLst/>
          </a:prstGeom>
          <a:noFill/>
          <a:ln w="12700">
            <a:solidFill>
              <a:prstClr val="black"/>
            </a:solidFill>
          </a:ln>
        </p:spPr>
        <p:txBody>
          <a:bodyPr vert="horz" lIns="91440" tIns="45720" rIns="91440" bIns="45720" rtlCol="0" anchor="ctr"/>
          <a:lstStyle/>
          <a:p>
            <a:pPr lvl="0"/>
            <a:endParaRPr lang="af-ZA" noProof="0"/>
          </a:p>
        </p:txBody>
      </p:sp>
      <p:sp>
        <p:nvSpPr>
          <p:cNvPr id="5" name="Notes Placeholder 4"/>
          <p:cNvSpPr>
            <a:spLocks noGrp="1"/>
          </p:cNvSpPr>
          <p:nvPr>
            <p:ph type="body" sz="quarter" idx="3"/>
          </p:nvPr>
        </p:nvSpPr>
        <p:spPr>
          <a:xfrm>
            <a:off x="666750" y="4714875"/>
            <a:ext cx="5335588" cy="4467225"/>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af-ZA" noProof="0"/>
          </a:p>
        </p:txBody>
      </p:sp>
      <p:sp>
        <p:nvSpPr>
          <p:cNvPr id="6" name="Footer Placeholder 5"/>
          <p:cNvSpPr>
            <a:spLocks noGrp="1"/>
          </p:cNvSpPr>
          <p:nvPr>
            <p:ph type="ftr" sz="quarter" idx="4"/>
          </p:nvPr>
        </p:nvSpPr>
        <p:spPr>
          <a:xfrm>
            <a:off x="0" y="9428163"/>
            <a:ext cx="2889250" cy="4968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af-ZA"/>
          </a:p>
        </p:txBody>
      </p:sp>
      <p:sp>
        <p:nvSpPr>
          <p:cNvPr id="7" name="Slide Number Placeholder 6"/>
          <p:cNvSpPr>
            <a:spLocks noGrp="1"/>
          </p:cNvSpPr>
          <p:nvPr>
            <p:ph type="sldNum" sz="quarter" idx="5"/>
          </p:nvPr>
        </p:nvSpPr>
        <p:spPr>
          <a:xfrm>
            <a:off x="3778250" y="9428163"/>
            <a:ext cx="2889250" cy="496887"/>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837A9B50-2BCD-4F3A-9264-983602A36316}" type="slidenum">
              <a:rPr lang="af-ZA"/>
              <a:pPr>
                <a:defRPr/>
              </a:pPr>
              <a:t>‹#›</a:t>
            </a:fld>
            <a:endParaRPr lang="af-ZA"/>
          </a:p>
        </p:txBody>
      </p:sp>
    </p:spTree>
    <p:extLst>
      <p:ext uri="{BB962C8B-B14F-4D97-AF65-F5344CB8AC3E}">
        <p14:creationId xmlns:p14="http://schemas.microsoft.com/office/powerpoint/2010/main" val="206104840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05AB77D-6BFC-4861-913F-D94D44556F1E}" type="slidenum">
              <a:rPr kumimoji="0" lang="en-ZA"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ZA"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291463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f-ZA" dirty="0"/>
          </a:p>
        </p:txBody>
      </p:sp>
      <p:sp>
        <p:nvSpPr>
          <p:cNvPr id="4" name="Slide Number Placeholder 3"/>
          <p:cNvSpPr>
            <a:spLocks noGrp="1"/>
          </p:cNvSpPr>
          <p:nvPr>
            <p:ph type="sldNum" sz="quarter" idx="10"/>
          </p:nvPr>
        </p:nvSpPr>
        <p:spPr/>
        <p:txBody>
          <a:bodyPr/>
          <a:lstStyle/>
          <a:p>
            <a:pPr>
              <a:defRPr/>
            </a:pPr>
            <a:fld id="{837A9B50-2BCD-4F3A-9264-983602A36316}" type="slidenum">
              <a:rPr lang="af-ZA" smtClean="0"/>
              <a:pPr>
                <a:defRPr/>
              </a:pPr>
              <a:t>51</a:t>
            </a:fld>
            <a:endParaRPr lang="af-ZA"/>
          </a:p>
        </p:txBody>
      </p:sp>
    </p:spTree>
    <p:extLst>
      <p:ext uri="{BB962C8B-B14F-4D97-AF65-F5344CB8AC3E}">
        <p14:creationId xmlns:p14="http://schemas.microsoft.com/office/powerpoint/2010/main" val="33961963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Subtitle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Title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en-US"/>
              <a:t>Click to edit Master title style</a:t>
            </a:r>
          </a:p>
        </p:txBody>
      </p:sp>
      <p:cxnSp>
        <p:nvCxnSpPr>
          <p:cNvPr id="8" name="Straight Connector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Oval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a:endParaRPr lang="en-US">
              <a:solidFill>
                <a:prstClr val="white"/>
              </a:solidFill>
            </a:endParaRPr>
          </a:p>
        </p:txBody>
      </p:sp>
      <p:sp>
        <p:nvSpPr>
          <p:cNvPr id="15" name="Date Placeholder 14"/>
          <p:cNvSpPr>
            <a:spLocks noGrp="1"/>
          </p:cNvSpPr>
          <p:nvPr>
            <p:ph type="dt" sz="half" idx="10"/>
          </p:nvPr>
        </p:nvSpPr>
        <p:spPr/>
        <p:txBody>
          <a:bodyPr/>
          <a:lstStyle/>
          <a:p>
            <a:pPr>
              <a:defRPr/>
            </a:pPr>
            <a:fld id="{27324B77-8AA8-4148-A4E1-14844EFA7952}" type="datetimeFigureOut">
              <a:rPr lang="af-ZA" smtClean="0">
                <a:solidFill>
                  <a:srgbClr val="FEFAC9"/>
                </a:solidFill>
              </a:rPr>
              <a:pPr>
                <a:defRPr/>
              </a:pPr>
              <a:t>2018/05/28</a:t>
            </a:fld>
            <a:endParaRPr lang="af-ZA">
              <a:solidFill>
                <a:srgbClr val="FEFAC9"/>
              </a:solidFill>
            </a:endParaRPr>
          </a:p>
        </p:txBody>
      </p:sp>
      <p:sp>
        <p:nvSpPr>
          <p:cNvPr id="16" name="Slide Number Placeholder 15"/>
          <p:cNvSpPr>
            <a:spLocks noGrp="1"/>
          </p:cNvSpPr>
          <p:nvPr>
            <p:ph type="sldNum" sz="quarter" idx="11"/>
          </p:nvPr>
        </p:nvSpPr>
        <p:spPr/>
        <p:txBody>
          <a:bodyPr/>
          <a:lstStyle/>
          <a:p>
            <a:pPr>
              <a:defRPr/>
            </a:pPr>
            <a:fld id="{F506E0D3-6237-4820-9642-215EEA610B61}" type="slidenum">
              <a:rPr lang="af-ZA" smtClean="0">
                <a:solidFill>
                  <a:srgbClr val="FEFAC9"/>
                </a:solidFill>
              </a:rPr>
              <a:pPr>
                <a:defRPr/>
              </a:pPr>
              <a:t>‹#›</a:t>
            </a:fld>
            <a:endParaRPr lang="af-ZA">
              <a:solidFill>
                <a:srgbClr val="FEFAC9"/>
              </a:solidFill>
            </a:endParaRPr>
          </a:p>
        </p:txBody>
      </p:sp>
      <p:sp>
        <p:nvSpPr>
          <p:cNvPr id="17" name="Footer Placeholder 16"/>
          <p:cNvSpPr>
            <a:spLocks noGrp="1"/>
          </p:cNvSpPr>
          <p:nvPr>
            <p:ph type="ftr" sz="quarter" idx="12"/>
          </p:nvPr>
        </p:nvSpPr>
        <p:spPr/>
        <p:txBody>
          <a:bodyPr/>
          <a:lstStyle/>
          <a:p>
            <a:pPr>
              <a:defRPr/>
            </a:pPr>
            <a:endParaRPr lang="af-ZA">
              <a:solidFill>
                <a:srgbClr val="FEFAC9"/>
              </a:solidFill>
            </a:endParaRPr>
          </a:p>
        </p:txBody>
      </p:sp>
    </p:spTree>
    <p:extLst>
      <p:ext uri="{BB962C8B-B14F-4D97-AF65-F5344CB8AC3E}">
        <p14:creationId xmlns:p14="http://schemas.microsoft.com/office/powerpoint/2010/main" val="32629504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9" name="Content Placeholder 8"/>
          <p:cNvSpPr>
            <a:spLocks noGrp="1"/>
          </p:cNvSpPr>
          <p:nvPr>
            <p:ph idx="1"/>
          </p:nvPr>
        </p:nvSpPr>
        <p:spPr>
          <a:xfrm>
            <a:off x="457200" y="1524000"/>
            <a:ext cx="82296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4" name="Date Placeholder 13"/>
          <p:cNvSpPr>
            <a:spLocks noGrp="1"/>
          </p:cNvSpPr>
          <p:nvPr>
            <p:ph type="dt" sz="half" idx="14"/>
          </p:nvPr>
        </p:nvSpPr>
        <p:spPr/>
        <p:txBody>
          <a:bodyPr/>
          <a:lstStyle/>
          <a:p>
            <a:pPr>
              <a:defRPr/>
            </a:pPr>
            <a:fld id="{7035EE8A-FF9A-46B3-A367-D106B0B73269}" type="datetimeFigureOut">
              <a:rPr lang="af-ZA" smtClean="0">
                <a:solidFill>
                  <a:srgbClr val="FEFAC9"/>
                </a:solidFill>
              </a:rPr>
              <a:pPr>
                <a:defRPr/>
              </a:pPr>
              <a:t>2018/05/28</a:t>
            </a:fld>
            <a:endParaRPr lang="af-ZA">
              <a:solidFill>
                <a:srgbClr val="FEFAC9"/>
              </a:solidFill>
            </a:endParaRPr>
          </a:p>
        </p:txBody>
      </p:sp>
      <p:sp>
        <p:nvSpPr>
          <p:cNvPr id="15" name="Slide Number Placeholder 14"/>
          <p:cNvSpPr>
            <a:spLocks noGrp="1"/>
          </p:cNvSpPr>
          <p:nvPr>
            <p:ph type="sldNum" sz="quarter" idx="15"/>
          </p:nvPr>
        </p:nvSpPr>
        <p:spPr/>
        <p:txBody>
          <a:bodyPr/>
          <a:lstStyle>
            <a:lvl1pPr algn="ctr">
              <a:defRPr/>
            </a:lvl1pPr>
          </a:lstStyle>
          <a:p>
            <a:pPr>
              <a:defRPr/>
            </a:pPr>
            <a:fld id="{F1DE418A-9F93-4295-9DF9-3919EFEF94C9}" type="slidenum">
              <a:rPr lang="af-ZA" smtClean="0">
                <a:solidFill>
                  <a:srgbClr val="FEFAC9"/>
                </a:solidFill>
              </a:rPr>
              <a:pPr>
                <a:defRPr/>
              </a:pPr>
              <a:t>‹#›</a:t>
            </a:fld>
            <a:endParaRPr lang="af-ZA">
              <a:solidFill>
                <a:srgbClr val="FEFAC9"/>
              </a:solidFill>
            </a:endParaRPr>
          </a:p>
        </p:txBody>
      </p:sp>
      <p:sp>
        <p:nvSpPr>
          <p:cNvPr id="16" name="Footer Placeholder 15"/>
          <p:cNvSpPr>
            <a:spLocks noGrp="1"/>
          </p:cNvSpPr>
          <p:nvPr>
            <p:ph type="ftr" sz="quarter" idx="16"/>
          </p:nvPr>
        </p:nvSpPr>
        <p:spPr/>
        <p:txBody>
          <a:bodyPr/>
          <a:lstStyle/>
          <a:p>
            <a:pPr>
              <a:defRPr/>
            </a:pPr>
            <a:endParaRPr lang="af-ZA">
              <a:solidFill>
                <a:srgbClr val="FEFAC9"/>
              </a:solidFill>
            </a:endParaRPr>
          </a:p>
        </p:txBody>
      </p:sp>
      <p:sp>
        <p:nvSpPr>
          <p:cNvPr id="17" name="Title 16"/>
          <p:cNvSpPr>
            <a:spLocks noGrp="1"/>
          </p:cNvSpPr>
          <p:nvPr>
            <p:ph type="title"/>
          </p:nvPr>
        </p:nvSpPr>
        <p:spPr/>
        <p:txBody>
          <a:bodyPr rtlCol="0" anchor="b" anchorCtr="0"/>
          <a:lstStyle/>
          <a:p>
            <a:r>
              <a:rPr kumimoji="0" lang="en-US"/>
              <a:t>Click to edit Master title style</a:t>
            </a:r>
          </a:p>
        </p:txBody>
      </p:sp>
    </p:spTree>
    <p:extLst>
      <p:ext uri="{BB962C8B-B14F-4D97-AF65-F5344CB8AC3E}">
        <p14:creationId xmlns:p14="http://schemas.microsoft.com/office/powerpoint/2010/main" val="28794424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3FBA2C29-AC4B-4343-81EA-283F75042856}" type="datetimeFigureOut">
              <a:rPr lang="af-ZA" smtClean="0">
                <a:solidFill>
                  <a:srgbClr val="FEFAC9"/>
                </a:solidFill>
              </a:rPr>
              <a:pPr>
                <a:defRPr/>
              </a:pPr>
              <a:t>2018/05/28</a:t>
            </a:fld>
            <a:endParaRPr lang="af-ZA">
              <a:solidFill>
                <a:srgbClr val="FEFAC9"/>
              </a:solidFill>
            </a:endParaRPr>
          </a:p>
        </p:txBody>
      </p:sp>
      <p:sp>
        <p:nvSpPr>
          <p:cNvPr id="5" name="Footer Placeholder 4"/>
          <p:cNvSpPr>
            <a:spLocks noGrp="1"/>
          </p:cNvSpPr>
          <p:nvPr>
            <p:ph type="ftr" sz="quarter" idx="11"/>
          </p:nvPr>
        </p:nvSpPr>
        <p:spPr/>
        <p:txBody>
          <a:bodyPr/>
          <a:lstStyle/>
          <a:p>
            <a:pPr>
              <a:defRPr/>
            </a:pPr>
            <a:endParaRPr lang="af-ZA">
              <a:solidFill>
                <a:srgbClr val="FEFAC9"/>
              </a:solidFill>
            </a:endParaRPr>
          </a:p>
        </p:txBody>
      </p:sp>
      <p:sp>
        <p:nvSpPr>
          <p:cNvPr id="6" name="Slide Number Placeholder 5"/>
          <p:cNvSpPr>
            <a:spLocks noGrp="1"/>
          </p:cNvSpPr>
          <p:nvPr>
            <p:ph type="sldNum" sz="quarter" idx="12"/>
          </p:nvPr>
        </p:nvSpPr>
        <p:spPr/>
        <p:txBody>
          <a:bodyPr/>
          <a:lstStyle/>
          <a:p>
            <a:pPr>
              <a:defRPr/>
            </a:pPr>
            <a:fld id="{587C4D35-AC21-4B69-9387-40D540F6B7F9}" type="slidenum">
              <a:rPr lang="af-ZA" smtClean="0">
                <a:solidFill>
                  <a:srgbClr val="FEFAC9"/>
                </a:solidFill>
              </a:rPr>
              <a:pPr>
                <a:defRPr/>
              </a:pPr>
              <a:t>‹#›</a:t>
            </a:fld>
            <a:endParaRPr lang="af-ZA">
              <a:solidFill>
                <a:srgbClr val="FEFAC9"/>
              </a:solidFill>
            </a:endParaRPr>
          </a:p>
        </p:txBody>
      </p:sp>
      <p:sp>
        <p:nvSpPr>
          <p:cNvPr id="2" name="Title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en-US"/>
              <a:t>Click to edit Master title style</a:t>
            </a:r>
          </a:p>
        </p:txBody>
      </p:sp>
      <p:sp>
        <p:nvSpPr>
          <p:cNvPr id="3" name="Text Placeholder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cxnSp>
        <p:nvCxnSpPr>
          <p:cNvPr id="7" name="Straight Connector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868770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pPr>
              <a:defRPr/>
            </a:pPr>
            <a:fld id="{278982F2-CF63-47B4-983E-4858B999DBD5}" type="datetimeFigureOut">
              <a:rPr lang="af-ZA" smtClean="0">
                <a:solidFill>
                  <a:srgbClr val="FEFAC9"/>
                </a:solidFill>
              </a:rPr>
              <a:pPr>
                <a:defRPr/>
              </a:pPr>
              <a:t>2018/05/28</a:t>
            </a:fld>
            <a:endParaRPr lang="af-ZA">
              <a:solidFill>
                <a:srgbClr val="FEFAC9"/>
              </a:solidFill>
            </a:endParaRPr>
          </a:p>
        </p:txBody>
      </p:sp>
      <p:sp>
        <p:nvSpPr>
          <p:cNvPr id="6" name="Footer Placeholder 5"/>
          <p:cNvSpPr>
            <a:spLocks noGrp="1"/>
          </p:cNvSpPr>
          <p:nvPr>
            <p:ph type="ftr" sz="quarter" idx="11"/>
          </p:nvPr>
        </p:nvSpPr>
        <p:spPr/>
        <p:txBody>
          <a:bodyPr/>
          <a:lstStyle/>
          <a:p>
            <a:pPr>
              <a:defRPr/>
            </a:pPr>
            <a:endParaRPr lang="af-ZA">
              <a:solidFill>
                <a:srgbClr val="FEFAC9"/>
              </a:solidFill>
            </a:endParaRPr>
          </a:p>
        </p:txBody>
      </p:sp>
      <p:sp>
        <p:nvSpPr>
          <p:cNvPr id="7" name="Slide Number Placeholder 6"/>
          <p:cNvSpPr>
            <a:spLocks noGrp="1"/>
          </p:cNvSpPr>
          <p:nvPr>
            <p:ph type="sldNum" sz="quarter" idx="12"/>
          </p:nvPr>
        </p:nvSpPr>
        <p:spPr/>
        <p:txBody>
          <a:bodyPr/>
          <a:lstStyle/>
          <a:p>
            <a:pPr>
              <a:defRPr/>
            </a:pPr>
            <a:fld id="{16367D47-1B1C-46D4-A7A3-6444A1A0B8F4}" type="slidenum">
              <a:rPr lang="af-ZA" smtClean="0">
                <a:solidFill>
                  <a:srgbClr val="FEFAC9"/>
                </a:solidFill>
              </a:rPr>
              <a:pPr>
                <a:defRPr/>
              </a:pPr>
              <a:t>‹#›</a:t>
            </a:fld>
            <a:endParaRPr lang="af-ZA">
              <a:solidFill>
                <a:srgbClr val="FEFAC9"/>
              </a:solidFill>
            </a:endParaRPr>
          </a:p>
        </p:txBody>
      </p:sp>
      <p:sp>
        <p:nvSpPr>
          <p:cNvPr id="2" name="Title 1"/>
          <p:cNvSpPr>
            <a:spLocks noGrp="1"/>
          </p:cNvSpPr>
          <p:nvPr>
            <p:ph type="title"/>
          </p:nvPr>
        </p:nvSpPr>
        <p:spPr/>
        <p:txBody>
          <a:bodyPr/>
          <a:lstStyle/>
          <a:p>
            <a:r>
              <a:rPr kumimoji="0" lang="en-US"/>
              <a:t>Click to edit Master title style</a:t>
            </a:r>
          </a:p>
        </p:txBody>
      </p:sp>
      <p:sp>
        <p:nvSpPr>
          <p:cNvPr id="11" name="Content Placeholder 10"/>
          <p:cNvSpPr>
            <a:spLocks noGrp="1"/>
          </p:cNvSpPr>
          <p:nvPr>
            <p:ph sz="half" idx="1"/>
          </p:nvPr>
        </p:nvSpPr>
        <p:spPr>
          <a:xfrm>
            <a:off x="457200" y="1524000"/>
            <a:ext cx="4059936"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half" idx="2"/>
          </p:nvPr>
        </p:nvSpPr>
        <p:spPr>
          <a:xfrm>
            <a:off x="4648200" y="1524000"/>
            <a:ext cx="4059936"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extLst>
      <p:ext uri="{BB962C8B-B14F-4D97-AF65-F5344CB8AC3E}">
        <p14:creationId xmlns:p14="http://schemas.microsoft.com/office/powerpoint/2010/main" val="26959436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p:txBody>
          <a:bodyPr/>
          <a:lstStyle/>
          <a:p>
            <a:pPr>
              <a:defRPr/>
            </a:pPr>
            <a:fld id="{79C803E4-EF23-4367-805F-88D6E26AC702}" type="slidenum">
              <a:rPr lang="af-ZA" smtClean="0">
                <a:solidFill>
                  <a:srgbClr val="FEFAC9"/>
                </a:solidFill>
              </a:rPr>
              <a:pPr>
                <a:defRPr/>
              </a:pPr>
              <a:t>‹#›</a:t>
            </a:fld>
            <a:endParaRPr lang="af-ZA">
              <a:solidFill>
                <a:srgbClr val="FEFAC9"/>
              </a:solidFill>
            </a:endParaRPr>
          </a:p>
        </p:txBody>
      </p:sp>
      <p:sp>
        <p:nvSpPr>
          <p:cNvPr id="8" name="Footer Placeholder 7"/>
          <p:cNvSpPr>
            <a:spLocks noGrp="1"/>
          </p:cNvSpPr>
          <p:nvPr>
            <p:ph type="ftr" sz="quarter" idx="11"/>
          </p:nvPr>
        </p:nvSpPr>
        <p:spPr/>
        <p:txBody>
          <a:bodyPr/>
          <a:lstStyle/>
          <a:p>
            <a:pPr>
              <a:defRPr/>
            </a:pPr>
            <a:endParaRPr lang="af-ZA">
              <a:solidFill>
                <a:srgbClr val="FEFAC9"/>
              </a:solidFill>
            </a:endParaRPr>
          </a:p>
        </p:txBody>
      </p:sp>
      <p:sp>
        <p:nvSpPr>
          <p:cNvPr id="7" name="Date Placeholder 6"/>
          <p:cNvSpPr>
            <a:spLocks noGrp="1"/>
          </p:cNvSpPr>
          <p:nvPr>
            <p:ph type="dt" sz="half" idx="10"/>
          </p:nvPr>
        </p:nvSpPr>
        <p:spPr/>
        <p:txBody>
          <a:bodyPr/>
          <a:lstStyle/>
          <a:p>
            <a:pPr>
              <a:defRPr/>
            </a:pPr>
            <a:fld id="{21BF1908-BC72-450E-B056-F859F435D80F}" type="datetimeFigureOut">
              <a:rPr lang="af-ZA" smtClean="0">
                <a:solidFill>
                  <a:srgbClr val="FEFAC9"/>
                </a:solidFill>
              </a:rPr>
              <a:pPr>
                <a:defRPr/>
              </a:pPr>
              <a:t>2018/05/28</a:t>
            </a:fld>
            <a:endParaRPr lang="af-ZA">
              <a:solidFill>
                <a:srgbClr val="FEFAC9"/>
              </a:solidFill>
            </a:endParaRPr>
          </a:p>
        </p:txBody>
      </p:sp>
      <p:sp>
        <p:nvSpPr>
          <p:cNvPr id="3" name="Text Placeholder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32" name="Content Placeholder 31"/>
          <p:cNvSpPr>
            <a:spLocks noGrp="1"/>
          </p:cNvSpPr>
          <p:nvPr>
            <p:ph sz="half" idx="2"/>
          </p:nvPr>
        </p:nvSpPr>
        <p:spPr>
          <a:xfrm>
            <a:off x="457200" y="2201896"/>
            <a:ext cx="4038600" cy="3913632"/>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34" name="Content Placeholder 33"/>
          <p:cNvSpPr>
            <a:spLocks noGrp="1"/>
          </p:cNvSpPr>
          <p:nvPr>
            <p:ph sz="quarter" idx="4"/>
          </p:nvPr>
        </p:nvSpPr>
        <p:spPr>
          <a:xfrm>
            <a:off x="4649788" y="2201896"/>
            <a:ext cx="4038600" cy="3913632"/>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 name="Title 1"/>
          <p:cNvSpPr>
            <a:spLocks noGrp="1"/>
          </p:cNvSpPr>
          <p:nvPr>
            <p:ph type="title"/>
          </p:nvPr>
        </p:nvSpPr>
        <p:spPr>
          <a:xfrm>
            <a:off x="457200" y="155448"/>
            <a:ext cx="8229600" cy="1143000"/>
          </a:xfrm>
        </p:spPr>
        <p:txBody>
          <a:bodyPr anchor="b" anchorCtr="0"/>
          <a:lstStyle>
            <a:lvl1pPr>
              <a:defRPr/>
            </a:lvl1pPr>
          </a:lstStyle>
          <a:p>
            <a:r>
              <a:rPr kumimoji="0" lang="en-US"/>
              <a:t>Click to edit Master title style</a:t>
            </a:r>
          </a:p>
        </p:txBody>
      </p:sp>
      <p:sp>
        <p:nvSpPr>
          <p:cNvPr id="12" name="Text Placeholder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cxnSp>
        <p:nvCxnSpPr>
          <p:cNvPr id="10" name="Straight Connector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238859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pPr>
              <a:defRPr/>
            </a:pPr>
            <a:fld id="{C2FDE2D3-5128-4B2A-8668-03DC24DB79B2}" type="datetimeFigureOut">
              <a:rPr lang="af-ZA" smtClean="0">
                <a:solidFill>
                  <a:srgbClr val="FEFAC9"/>
                </a:solidFill>
              </a:rPr>
              <a:pPr>
                <a:defRPr/>
              </a:pPr>
              <a:t>2018/05/28</a:t>
            </a:fld>
            <a:endParaRPr lang="af-ZA">
              <a:solidFill>
                <a:srgbClr val="FEFAC9"/>
              </a:solidFill>
            </a:endParaRPr>
          </a:p>
        </p:txBody>
      </p:sp>
      <p:sp>
        <p:nvSpPr>
          <p:cNvPr id="4" name="Footer Placeholder 3"/>
          <p:cNvSpPr>
            <a:spLocks noGrp="1"/>
          </p:cNvSpPr>
          <p:nvPr>
            <p:ph type="ftr" sz="quarter" idx="11"/>
          </p:nvPr>
        </p:nvSpPr>
        <p:spPr/>
        <p:txBody>
          <a:bodyPr/>
          <a:lstStyle/>
          <a:p>
            <a:pPr>
              <a:defRPr/>
            </a:pPr>
            <a:endParaRPr lang="af-ZA">
              <a:solidFill>
                <a:srgbClr val="FEFAC9"/>
              </a:solidFill>
            </a:endParaRPr>
          </a:p>
        </p:txBody>
      </p:sp>
      <p:sp>
        <p:nvSpPr>
          <p:cNvPr id="5" name="Slide Number Placeholder 4"/>
          <p:cNvSpPr>
            <a:spLocks noGrp="1"/>
          </p:cNvSpPr>
          <p:nvPr>
            <p:ph type="sldNum" sz="quarter" idx="12"/>
          </p:nvPr>
        </p:nvSpPr>
        <p:spPr/>
        <p:txBody>
          <a:bodyPr/>
          <a:lstStyle/>
          <a:p>
            <a:pPr>
              <a:defRPr/>
            </a:pPr>
            <a:fld id="{6265454F-69E4-4F5C-BACC-37E829EFDDCA}" type="slidenum">
              <a:rPr lang="af-ZA" smtClean="0">
                <a:solidFill>
                  <a:srgbClr val="FEFAC9"/>
                </a:solidFill>
              </a:rPr>
              <a:pPr>
                <a:defRPr/>
              </a:pPr>
              <a:t>‹#›</a:t>
            </a:fld>
            <a:endParaRPr lang="af-ZA">
              <a:solidFill>
                <a:srgbClr val="FEFAC9"/>
              </a:solidFill>
            </a:endParaRPr>
          </a:p>
        </p:txBody>
      </p:sp>
      <p:sp>
        <p:nvSpPr>
          <p:cNvPr id="2" name="Title 1"/>
          <p:cNvSpPr>
            <a:spLocks noGrp="1"/>
          </p:cNvSpPr>
          <p:nvPr>
            <p:ph type="title"/>
          </p:nvPr>
        </p:nvSpPr>
        <p:spPr/>
        <p:txBody>
          <a:bodyPr/>
          <a:lstStyle/>
          <a:p>
            <a:r>
              <a:rPr kumimoji="0" lang="en-US"/>
              <a:t>Click to edit Master title style</a:t>
            </a:r>
          </a:p>
        </p:txBody>
      </p:sp>
    </p:spTree>
    <p:extLst>
      <p:ext uri="{BB962C8B-B14F-4D97-AF65-F5344CB8AC3E}">
        <p14:creationId xmlns:p14="http://schemas.microsoft.com/office/powerpoint/2010/main" val="6836913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12791B73-A5F2-41AD-AF18-B983C1F6087D}" type="datetimeFigureOut">
              <a:rPr lang="af-ZA" smtClean="0">
                <a:solidFill>
                  <a:srgbClr val="FEFAC9"/>
                </a:solidFill>
              </a:rPr>
              <a:pPr>
                <a:defRPr/>
              </a:pPr>
              <a:t>2018/05/28</a:t>
            </a:fld>
            <a:endParaRPr lang="af-ZA">
              <a:solidFill>
                <a:srgbClr val="FEFAC9"/>
              </a:solidFill>
            </a:endParaRPr>
          </a:p>
        </p:txBody>
      </p:sp>
      <p:sp>
        <p:nvSpPr>
          <p:cNvPr id="3" name="Footer Placeholder 2"/>
          <p:cNvSpPr>
            <a:spLocks noGrp="1"/>
          </p:cNvSpPr>
          <p:nvPr>
            <p:ph type="ftr" sz="quarter" idx="11"/>
          </p:nvPr>
        </p:nvSpPr>
        <p:spPr/>
        <p:txBody>
          <a:bodyPr/>
          <a:lstStyle/>
          <a:p>
            <a:pPr>
              <a:defRPr/>
            </a:pPr>
            <a:endParaRPr lang="af-ZA">
              <a:solidFill>
                <a:srgbClr val="FEFAC9"/>
              </a:solidFill>
            </a:endParaRPr>
          </a:p>
        </p:txBody>
      </p:sp>
      <p:sp>
        <p:nvSpPr>
          <p:cNvPr id="4" name="Slide Number Placeholder 3"/>
          <p:cNvSpPr>
            <a:spLocks noGrp="1"/>
          </p:cNvSpPr>
          <p:nvPr>
            <p:ph type="sldNum" sz="quarter" idx="12"/>
          </p:nvPr>
        </p:nvSpPr>
        <p:spPr/>
        <p:txBody>
          <a:bodyPr/>
          <a:lstStyle/>
          <a:p>
            <a:pPr>
              <a:defRPr/>
            </a:pPr>
            <a:fld id="{A89B2E76-1932-4500-8FDB-31B7AAA22F6E}" type="slidenum">
              <a:rPr lang="af-ZA" smtClean="0">
                <a:solidFill>
                  <a:srgbClr val="FEFAC9"/>
                </a:solidFill>
              </a:rPr>
              <a:pPr>
                <a:defRPr/>
              </a:pPr>
              <a:t>‹#›</a:t>
            </a:fld>
            <a:endParaRPr lang="af-ZA">
              <a:solidFill>
                <a:srgbClr val="FEFAC9"/>
              </a:solidFill>
            </a:endParaRPr>
          </a:p>
        </p:txBody>
      </p:sp>
    </p:spTree>
    <p:extLst>
      <p:ext uri="{BB962C8B-B14F-4D97-AF65-F5344CB8AC3E}">
        <p14:creationId xmlns:p14="http://schemas.microsoft.com/office/powerpoint/2010/main" val="1578636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9" name="Content Placeholder 28"/>
          <p:cNvSpPr>
            <a:spLocks noGrp="1"/>
          </p:cNvSpPr>
          <p:nvPr>
            <p:ph sz="quarter" idx="1"/>
          </p:nvPr>
        </p:nvSpPr>
        <p:spPr>
          <a:xfrm>
            <a:off x="457200" y="457200"/>
            <a:ext cx="6248400" cy="5715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3" name="Text Placeholder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31" name="Title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en-US"/>
              <a:t>Click to edit Master title style</a:t>
            </a:r>
          </a:p>
        </p:txBody>
      </p:sp>
      <p:sp>
        <p:nvSpPr>
          <p:cNvPr id="8" name="Date Placeholder 7"/>
          <p:cNvSpPr>
            <a:spLocks noGrp="1"/>
          </p:cNvSpPr>
          <p:nvPr>
            <p:ph type="dt" sz="half" idx="14"/>
          </p:nvPr>
        </p:nvSpPr>
        <p:spPr/>
        <p:txBody>
          <a:bodyPr/>
          <a:lstStyle/>
          <a:p>
            <a:pPr>
              <a:defRPr/>
            </a:pPr>
            <a:fld id="{74F1FBF2-034D-46B1-8370-AADD721672EA}" type="datetimeFigureOut">
              <a:rPr lang="af-ZA" smtClean="0">
                <a:solidFill>
                  <a:srgbClr val="FEFAC9"/>
                </a:solidFill>
              </a:rPr>
              <a:pPr>
                <a:defRPr/>
              </a:pPr>
              <a:t>2018/05/28</a:t>
            </a:fld>
            <a:endParaRPr lang="af-ZA">
              <a:solidFill>
                <a:srgbClr val="FEFAC9"/>
              </a:solidFill>
            </a:endParaRPr>
          </a:p>
        </p:txBody>
      </p:sp>
      <p:sp>
        <p:nvSpPr>
          <p:cNvPr id="9" name="Slide Number Placeholder 8"/>
          <p:cNvSpPr>
            <a:spLocks noGrp="1"/>
          </p:cNvSpPr>
          <p:nvPr>
            <p:ph type="sldNum" sz="quarter" idx="15"/>
          </p:nvPr>
        </p:nvSpPr>
        <p:spPr/>
        <p:txBody>
          <a:bodyPr/>
          <a:lstStyle/>
          <a:p>
            <a:pPr>
              <a:defRPr/>
            </a:pPr>
            <a:fld id="{C4CD0024-A1CF-464E-B15A-AABBC1B101D0}" type="slidenum">
              <a:rPr lang="af-ZA" smtClean="0">
                <a:solidFill>
                  <a:srgbClr val="FEFAC9"/>
                </a:solidFill>
              </a:rPr>
              <a:pPr>
                <a:defRPr/>
              </a:pPr>
              <a:t>‹#›</a:t>
            </a:fld>
            <a:endParaRPr lang="af-ZA">
              <a:solidFill>
                <a:srgbClr val="FEFAC9"/>
              </a:solidFill>
            </a:endParaRPr>
          </a:p>
        </p:txBody>
      </p:sp>
      <p:sp>
        <p:nvSpPr>
          <p:cNvPr id="10" name="Footer Placeholder 9"/>
          <p:cNvSpPr>
            <a:spLocks noGrp="1"/>
          </p:cNvSpPr>
          <p:nvPr>
            <p:ph type="ftr" sz="quarter" idx="16"/>
          </p:nvPr>
        </p:nvSpPr>
        <p:spPr/>
        <p:txBody>
          <a:bodyPr/>
          <a:lstStyle/>
          <a:p>
            <a:pPr>
              <a:defRPr/>
            </a:pPr>
            <a:endParaRPr lang="af-ZA">
              <a:solidFill>
                <a:srgbClr val="FEFAC9"/>
              </a:solidFill>
            </a:endParaRPr>
          </a:p>
        </p:txBody>
      </p:sp>
    </p:spTree>
    <p:extLst>
      <p:ext uri="{BB962C8B-B14F-4D97-AF65-F5344CB8AC3E}">
        <p14:creationId xmlns:p14="http://schemas.microsoft.com/office/powerpoint/2010/main" val="23375505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en-US"/>
              <a:t>Click to edit Master title style</a:t>
            </a:r>
          </a:p>
        </p:txBody>
      </p:sp>
      <p:sp>
        <p:nvSpPr>
          <p:cNvPr id="3" name="Picture Placeholder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en-US"/>
              <a:t>Click icon to add picture</a:t>
            </a:r>
          </a:p>
        </p:txBody>
      </p:sp>
      <p:sp>
        <p:nvSpPr>
          <p:cNvPr id="4" name="Text Placeholder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8" name="Date Placeholder 7"/>
          <p:cNvSpPr>
            <a:spLocks noGrp="1"/>
          </p:cNvSpPr>
          <p:nvPr>
            <p:ph type="dt" sz="half" idx="10"/>
          </p:nvPr>
        </p:nvSpPr>
        <p:spPr/>
        <p:txBody>
          <a:bodyPr/>
          <a:lstStyle/>
          <a:p>
            <a:pPr>
              <a:defRPr/>
            </a:pPr>
            <a:fld id="{2415023C-B809-488A-AEFA-9ADFEF69FCF6}" type="datetimeFigureOut">
              <a:rPr lang="af-ZA" smtClean="0">
                <a:solidFill>
                  <a:srgbClr val="FEFAC9"/>
                </a:solidFill>
              </a:rPr>
              <a:pPr>
                <a:defRPr/>
              </a:pPr>
              <a:t>2018/05/28</a:t>
            </a:fld>
            <a:endParaRPr lang="af-ZA">
              <a:solidFill>
                <a:srgbClr val="FEFAC9"/>
              </a:solidFill>
            </a:endParaRPr>
          </a:p>
        </p:txBody>
      </p:sp>
      <p:sp>
        <p:nvSpPr>
          <p:cNvPr id="9" name="Slide Number Placeholder 8"/>
          <p:cNvSpPr>
            <a:spLocks noGrp="1"/>
          </p:cNvSpPr>
          <p:nvPr>
            <p:ph type="sldNum" sz="quarter" idx="11"/>
          </p:nvPr>
        </p:nvSpPr>
        <p:spPr/>
        <p:txBody>
          <a:bodyPr/>
          <a:lstStyle/>
          <a:p>
            <a:pPr>
              <a:defRPr/>
            </a:pPr>
            <a:fld id="{B64EF4E4-7FC1-4E05-9ACB-0B23D4EB9511}" type="slidenum">
              <a:rPr lang="af-ZA" smtClean="0">
                <a:solidFill>
                  <a:srgbClr val="FEFAC9"/>
                </a:solidFill>
              </a:rPr>
              <a:pPr>
                <a:defRPr/>
              </a:pPr>
              <a:t>‹#›</a:t>
            </a:fld>
            <a:endParaRPr lang="af-ZA">
              <a:solidFill>
                <a:srgbClr val="FEFAC9"/>
              </a:solidFill>
            </a:endParaRPr>
          </a:p>
        </p:txBody>
      </p:sp>
      <p:sp>
        <p:nvSpPr>
          <p:cNvPr id="10" name="Footer Placeholder 9"/>
          <p:cNvSpPr>
            <a:spLocks noGrp="1"/>
          </p:cNvSpPr>
          <p:nvPr>
            <p:ph type="ftr" sz="quarter" idx="12"/>
          </p:nvPr>
        </p:nvSpPr>
        <p:spPr/>
        <p:txBody>
          <a:bodyPr/>
          <a:lstStyle/>
          <a:p>
            <a:pPr>
              <a:defRPr/>
            </a:pPr>
            <a:endParaRPr lang="af-ZA">
              <a:solidFill>
                <a:srgbClr val="FEFAC9"/>
              </a:solidFill>
            </a:endParaRPr>
          </a:p>
        </p:txBody>
      </p:sp>
    </p:spTree>
    <p:extLst>
      <p:ext uri="{BB962C8B-B14F-4D97-AF65-F5344CB8AC3E}">
        <p14:creationId xmlns:p14="http://schemas.microsoft.com/office/powerpoint/2010/main" val="21474119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pPr>
              <a:defRPr/>
            </a:pPr>
            <a:fld id="{538759FA-BFF2-43A9-A03F-2DA1D710F254}" type="datetimeFigureOut">
              <a:rPr lang="af-ZA" smtClean="0">
                <a:solidFill>
                  <a:srgbClr val="FEFAC9"/>
                </a:solidFill>
              </a:rPr>
              <a:pPr>
                <a:defRPr/>
              </a:pPr>
              <a:t>2018/05/28</a:t>
            </a:fld>
            <a:endParaRPr lang="af-ZA">
              <a:solidFill>
                <a:srgbClr val="FEFAC9"/>
              </a:solidFill>
            </a:endParaRPr>
          </a:p>
        </p:txBody>
      </p:sp>
      <p:sp>
        <p:nvSpPr>
          <p:cNvPr id="5" name="Footer Placeholder 4"/>
          <p:cNvSpPr>
            <a:spLocks noGrp="1"/>
          </p:cNvSpPr>
          <p:nvPr>
            <p:ph type="ftr" sz="quarter" idx="11"/>
          </p:nvPr>
        </p:nvSpPr>
        <p:spPr/>
        <p:txBody>
          <a:bodyPr/>
          <a:lstStyle/>
          <a:p>
            <a:pPr>
              <a:defRPr/>
            </a:pPr>
            <a:endParaRPr lang="af-ZA">
              <a:solidFill>
                <a:srgbClr val="FEFAC9"/>
              </a:solidFill>
            </a:endParaRPr>
          </a:p>
        </p:txBody>
      </p:sp>
      <p:sp>
        <p:nvSpPr>
          <p:cNvPr id="6" name="Slide Number Placeholder 5"/>
          <p:cNvSpPr>
            <a:spLocks noGrp="1"/>
          </p:cNvSpPr>
          <p:nvPr>
            <p:ph type="sldNum" sz="quarter" idx="12"/>
          </p:nvPr>
        </p:nvSpPr>
        <p:spPr/>
        <p:txBody>
          <a:bodyPr/>
          <a:lstStyle/>
          <a:p>
            <a:pPr>
              <a:defRPr/>
            </a:pPr>
            <a:fld id="{93081B46-3AF0-452A-A487-9136FC0DD79C}" type="slidenum">
              <a:rPr lang="af-ZA" smtClean="0">
                <a:solidFill>
                  <a:srgbClr val="FEFAC9"/>
                </a:solidFill>
              </a:rPr>
              <a:pPr>
                <a:defRPr/>
              </a:pPr>
              <a:t>‹#›</a:t>
            </a:fld>
            <a:endParaRPr lang="af-ZA">
              <a:solidFill>
                <a:srgbClr val="FEFAC9"/>
              </a:solidFill>
            </a:endParaRPr>
          </a:p>
        </p:txBody>
      </p:sp>
    </p:spTree>
    <p:extLst>
      <p:ext uri="{BB962C8B-B14F-4D97-AF65-F5344CB8AC3E}">
        <p14:creationId xmlns:p14="http://schemas.microsoft.com/office/powerpoint/2010/main" val="1510235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pPr>
              <a:defRPr/>
            </a:pPr>
            <a:fld id="{C730E2F7-27FA-4189-A3C9-4029B49B4B75}" type="datetimeFigureOut">
              <a:rPr lang="af-ZA" smtClean="0">
                <a:solidFill>
                  <a:srgbClr val="FEFAC9"/>
                </a:solidFill>
              </a:rPr>
              <a:pPr>
                <a:defRPr/>
              </a:pPr>
              <a:t>2018/05/28</a:t>
            </a:fld>
            <a:endParaRPr lang="af-ZA">
              <a:solidFill>
                <a:srgbClr val="FEFAC9"/>
              </a:solidFill>
            </a:endParaRPr>
          </a:p>
        </p:txBody>
      </p:sp>
      <p:sp>
        <p:nvSpPr>
          <p:cNvPr id="5" name="Footer Placeholder 4"/>
          <p:cNvSpPr>
            <a:spLocks noGrp="1"/>
          </p:cNvSpPr>
          <p:nvPr>
            <p:ph type="ftr" sz="quarter" idx="11"/>
          </p:nvPr>
        </p:nvSpPr>
        <p:spPr/>
        <p:txBody>
          <a:bodyPr/>
          <a:lstStyle/>
          <a:p>
            <a:pPr>
              <a:defRPr/>
            </a:pPr>
            <a:endParaRPr lang="af-ZA">
              <a:solidFill>
                <a:srgbClr val="FEFAC9"/>
              </a:solidFill>
            </a:endParaRPr>
          </a:p>
        </p:txBody>
      </p:sp>
      <p:sp>
        <p:nvSpPr>
          <p:cNvPr id="6" name="Slide Number Placeholder 5"/>
          <p:cNvSpPr>
            <a:spLocks noGrp="1"/>
          </p:cNvSpPr>
          <p:nvPr>
            <p:ph type="sldNum" sz="quarter" idx="12"/>
          </p:nvPr>
        </p:nvSpPr>
        <p:spPr/>
        <p:txBody>
          <a:bodyPr/>
          <a:lstStyle/>
          <a:p>
            <a:pPr>
              <a:defRPr/>
            </a:pPr>
            <a:fld id="{6136FD2E-58EA-47F5-9012-1607CBB6C9EC}" type="slidenum">
              <a:rPr lang="af-ZA" smtClean="0">
                <a:solidFill>
                  <a:srgbClr val="FEFAC9"/>
                </a:solidFill>
              </a:rPr>
              <a:pPr>
                <a:defRPr/>
              </a:pPr>
              <a:t>‹#›</a:t>
            </a:fld>
            <a:endParaRPr lang="af-ZA">
              <a:solidFill>
                <a:srgbClr val="FEFAC9"/>
              </a:solidFill>
            </a:endParaRPr>
          </a:p>
        </p:txBody>
      </p:sp>
    </p:spTree>
    <p:extLst>
      <p:ext uri="{BB962C8B-B14F-4D97-AF65-F5344CB8AC3E}">
        <p14:creationId xmlns:p14="http://schemas.microsoft.com/office/powerpoint/2010/main" val="703027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af-Z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af-ZA"/>
          </a:p>
        </p:txBody>
      </p:sp>
      <p:sp>
        <p:nvSpPr>
          <p:cNvPr id="4" name="Date Placeholder 3"/>
          <p:cNvSpPr>
            <a:spLocks noGrp="1"/>
          </p:cNvSpPr>
          <p:nvPr>
            <p:ph type="dt" sz="half" idx="10"/>
          </p:nvPr>
        </p:nvSpPr>
        <p:spPr/>
        <p:txBody>
          <a:bodyPr/>
          <a:lstStyle>
            <a:lvl1pPr>
              <a:defRPr/>
            </a:lvl1pPr>
          </a:lstStyle>
          <a:p>
            <a:pPr>
              <a:defRPr/>
            </a:pPr>
            <a:fld id="{2475FD8F-C9BD-4743-A244-4A54A17D2762}" type="datetimeFigureOut">
              <a:rPr lang="af-ZA">
                <a:solidFill>
                  <a:prstClr val="black">
                    <a:tint val="75000"/>
                  </a:prstClr>
                </a:solidFill>
              </a:rPr>
              <a:pPr>
                <a:defRPr/>
              </a:pPr>
              <a:t>2018/05/28</a:t>
            </a:fld>
            <a:endParaRPr lang="af-ZA">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af-ZA">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21C1FB2F-BED2-4311-8933-918E39849ED8}" type="slidenum">
              <a:rPr lang="af-ZA">
                <a:solidFill>
                  <a:prstClr val="black">
                    <a:tint val="75000"/>
                  </a:prstClr>
                </a:solidFill>
              </a:rPr>
              <a:pPr>
                <a:defRPr/>
              </a:pPr>
              <a:t>‹#›</a:t>
            </a:fld>
            <a:endParaRPr lang="af-ZA">
              <a:solidFill>
                <a:prstClr val="black">
                  <a:tint val="75000"/>
                </a:prstClr>
              </a:solidFill>
            </a:endParaRPr>
          </a:p>
        </p:txBody>
      </p:sp>
    </p:spTree>
    <p:extLst>
      <p:ext uri="{BB962C8B-B14F-4D97-AF65-F5344CB8AC3E}">
        <p14:creationId xmlns:p14="http://schemas.microsoft.com/office/powerpoint/2010/main" val="171817524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af-Z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f-ZA"/>
          </a:p>
        </p:txBody>
      </p:sp>
      <p:sp>
        <p:nvSpPr>
          <p:cNvPr id="4" name="Date Placeholder 3"/>
          <p:cNvSpPr>
            <a:spLocks noGrp="1"/>
          </p:cNvSpPr>
          <p:nvPr>
            <p:ph type="dt" sz="half" idx="10"/>
          </p:nvPr>
        </p:nvSpPr>
        <p:spPr/>
        <p:txBody>
          <a:bodyPr/>
          <a:lstStyle>
            <a:lvl1pPr>
              <a:defRPr/>
            </a:lvl1pPr>
          </a:lstStyle>
          <a:p>
            <a:pPr>
              <a:defRPr/>
            </a:pPr>
            <a:fld id="{D9EC61C7-9349-4514-BD3A-1AE6B81215E5}" type="datetimeFigureOut">
              <a:rPr lang="af-ZA">
                <a:solidFill>
                  <a:prstClr val="black">
                    <a:tint val="75000"/>
                  </a:prstClr>
                </a:solidFill>
              </a:rPr>
              <a:pPr>
                <a:defRPr/>
              </a:pPr>
              <a:t>2018/05/28</a:t>
            </a:fld>
            <a:endParaRPr lang="af-ZA">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af-ZA">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2003226-549B-46DE-B593-046BA1CBF40D}" type="slidenum">
              <a:rPr lang="af-ZA">
                <a:solidFill>
                  <a:prstClr val="black">
                    <a:tint val="75000"/>
                  </a:prstClr>
                </a:solidFill>
              </a:rPr>
              <a:pPr>
                <a:defRPr/>
              </a:pPr>
              <a:t>‹#›</a:t>
            </a:fld>
            <a:endParaRPr lang="af-ZA">
              <a:solidFill>
                <a:prstClr val="black">
                  <a:tint val="75000"/>
                </a:prstClr>
              </a:solidFill>
            </a:endParaRPr>
          </a:p>
        </p:txBody>
      </p:sp>
    </p:spTree>
    <p:extLst>
      <p:ext uri="{BB962C8B-B14F-4D97-AF65-F5344CB8AC3E}">
        <p14:creationId xmlns:p14="http://schemas.microsoft.com/office/powerpoint/2010/main" val="34736411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af-Z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7093A8FC-06F6-4594-AAD8-D8D785D5E1FF}" type="datetimeFigureOut">
              <a:rPr lang="af-ZA">
                <a:solidFill>
                  <a:prstClr val="black">
                    <a:tint val="75000"/>
                  </a:prstClr>
                </a:solidFill>
              </a:rPr>
              <a:pPr>
                <a:defRPr/>
              </a:pPr>
              <a:t>2018/05/28</a:t>
            </a:fld>
            <a:endParaRPr lang="af-ZA">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af-ZA">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77607869-4464-4D3B-A417-55755A4D6E6E}" type="slidenum">
              <a:rPr lang="af-ZA">
                <a:solidFill>
                  <a:prstClr val="black">
                    <a:tint val="75000"/>
                  </a:prstClr>
                </a:solidFill>
              </a:rPr>
              <a:pPr>
                <a:defRPr/>
              </a:pPr>
              <a:t>‹#›</a:t>
            </a:fld>
            <a:endParaRPr lang="af-ZA">
              <a:solidFill>
                <a:prstClr val="black">
                  <a:tint val="75000"/>
                </a:prstClr>
              </a:solidFill>
            </a:endParaRPr>
          </a:p>
        </p:txBody>
      </p:sp>
    </p:spTree>
    <p:extLst>
      <p:ext uri="{BB962C8B-B14F-4D97-AF65-F5344CB8AC3E}">
        <p14:creationId xmlns:p14="http://schemas.microsoft.com/office/powerpoint/2010/main" val="16721089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af-Z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f-Z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f-ZA"/>
          </a:p>
        </p:txBody>
      </p:sp>
      <p:sp>
        <p:nvSpPr>
          <p:cNvPr id="5" name="Date Placeholder 3"/>
          <p:cNvSpPr>
            <a:spLocks noGrp="1"/>
          </p:cNvSpPr>
          <p:nvPr>
            <p:ph type="dt" sz="half" idx="10"/>
          </p:nvPr>
        </p:nvSpPr>
        <p:spPr/>
        <p:txBody>
          <a:bodyPr/>
          <a:lstStyle>
            <a:lvl1pPr>
              <a:defRPr/>
            </a:lvl1pPr>
          </a:lstStyle>
          <a:p>
            <a:pPr>
              <a:defRPr/>
            </a:pPr>
            <a:fld id="{BE4151C6-F953-4889-89C7-7A85AF33F5F2}" type="datetimeFigureOut">
              <a:rPr lang="af-ZA">
                <a:solidFill>
                  <a:prstClr val="black">
                    <a:tint val="75000"/>
                  </a:prstClr>
                </a:solidFill>
              </a:rPr>
              <a:pPr>
                <a:defRPr/>
              </a:pPr>
              <a:t>2018/05/28</a:t>
            </a:fld>
            <a:endParaRPr lang="af-ZA">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af-ZA">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695B1F71-F7F9-48DF-8DCB-B45E1EE1EE99}" type="slidenum">
              <a:rPr lang="af-ZA">
                <a:solidFill>
                  <a:prstClr val="black">
                    <a:tint val="75000"/>
                  </a:prstClr>
                </a:solidFill>
              </a:rPr>
              <a:pPr>
                <a:defRPr/>
              </a:pPr>
              <a:t>‹#›</a:t>
            </a:fld>
            <a:endParaRPr lang="af-ZA">
              <a:solidFill>
                <a:prstClr val="black">
                  <a:tint val="75000"/>
                </a:prstClr>
              </a:solidFill>
            </a:endParaRPr>
          </a:p>
        </p:txBody>
      </p:sp>
    </p:spTree>
    <p:extLst>
      <p:ext uri="{BB962C8B-B14F-4D97-AF65-F5344CB8AC3E}">
        <p14:creationId xmlns:p14="http://schemas.microsoft.com/office/powerpoint/2010/main" val="24868291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af-Z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f-Z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f-ZA"/>
          </a:p>
        </p:txBody>
      </p:sp>
      <p:sp>
        <p:nvSpPr>
          <p:cNvPr id="7" name="Date Placeholder 3"/>
          <p:cNvSpPr>
            <a:spLocks noGrp="1"/>
          </p:cNvSpPr>
          <p:nvPr>
            <p:ph type="dt" sz="half" idx="10"/>
          </p:nvPr>
        </p:nvSpPr>
        <p:spPr/>
        <p:txBody>
          <a:bodyPr/>
          <a:lstStyle>
            <a:lvl1pPr>
              <a:defRPr/>
            </a:lvl1pPr>
          </a:lstStyle>
          <a:p>
            <a:pPr>
              <a:defRPr/>
            </a:pPr>
            <a:fld id="{7DDB6001-0162-4FF4-8422-1B8855FF12B0}" type="datetimeFigureOut">
              <a:rPr lang="af-ZA">
                <a:solidFill>
                  <a:prstClr val="black">
                    <a:tint val="75000"/>
                  </a:prstClr>
                </a:solidFill>
              </a:rPr>
              <a:pPr>
                <a:defRPr/>
              </a:pPr>
              <a:t>2018/05/28</a:t>
            </a:fld>
            <a:endParaRPr lang="af-ZA">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af-ZA">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7528D7B8-73AA-494F-B76F-1C7F0A3F449B}" type="slidenum">
              <a:rPr lang="af-ZA">
                <a:solidFill>
                  <a:prstClr val="black">
                    <a:tint val="75000"/>
                  </a:prstClr>
                </a:solidFill>
              </a:rPr>
              <a:pPr>
                <a:defRPr/>
              </a:pPr>
              <a:t>‹#›</a:t>
            </a:fld>
            <a:endParaRPr lang="af-ZA">
              <a:solidFill>
                <a:prstClr val="black">
                  <a:tint val="75000"/>
                </a:prstClr>
              </a:solidFill>
            </a:endParaRPr>
          </a:p>
        </p:txBody>
      </p:sp>
    </p:spTree>
    <p:extLst>
      <p:ext uri="{BB962C8B-B14F-4D97-AF65-F5344CB8AC3E}">
        <p14:creationId xmlns:p14="http://schemas.microsoft.com/office/powerpoint/2010/main" val="38408703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af-ZA"/>
          </a:p>
        </p:txBody>
      </p:sp>
      <p:sp>
        <p:nvSpPr>
          <p:cNvPr id="3" name="Date Placeholder 3"/>
          <p:cNvSpPr>
            <a:spLocks noGrp="1"/>
          </p:cNvSpPr>
          <p:nvPr>
            <p:ph type="dt" sz="half" idx="10"/>
          </p:nvPr>
        </p:nvSpPr>
        <p:spPr/>
        <p:txBody>
          <a:bodyPr/>
          <a:lstStyle>
            <a:lvl1pPr>
              <a:defRPr/>
            </a:lvl1pPr>
          </a:lstStyle>
          <a:p>
            <a:pPr>
              <a:defRPr/>
            </a:pPr>
            <a:fld id="{27A47F20-888A-49BB-86ED-E1C5DAC5AC5E}" type="datetimeFigureOut">
              <a:rPr lang="af-ZA">
                <a:solidFill>
                  <a:prstClr val="black">
                    <a:tint val="75000"/>
                  </a:prstClr>
                </a:solidFill>
              </a:rPr>
              <a:pPr>
                <a:defRPr/>
              </a:pPr>
              <a:t>2018/05/28</a:t>
            </a:fld>
            <a:endParaRPr lang="af-ZA">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af-ZA">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4C81B844-C9BA-4A16-AB9F-63FE56CE1E66}" type="slidenum">
              <a:rPr lang="af-ZA">
                <a:solidFill>
                  <a:prstClr val="black">
                    <a:tint val="75000"/>
                  </a:prstClr>
                </a:solidFill>
              </a:rPr>
              <a:pPr>
                <a:defRPr/>
              </a:pPr>
              <a:t>‹#›</a:t>
            </a:fld>
            <a:endParaRPr lang="af-ZA">
              <a:solidFill>
                <a:prstClr val="black">
                  <a:tint val="75000"/>
                </a:prstClr>
              </a:solidFill>
            </a:endParaRPr>
          </a:p>
        </p:txBody>
      </p:sp>
    </p:spTree>
    <p:extLst>
      <p:ext uri="{BB962C8B-B14F-4D97-AF65-F5344CB8AC3E}">
        <p14:creationId xmlns:p14="http://schemas.microsoft.com/office/powerpoint/2010/main" val="193935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133FA077-61C0-4C6D-B7D0-B2A0180A43D7}" type="datetimeFigureOut">
              <a:rPr lang="af-ZA">
                <a:solidFill>
                  <a:prstClr val="black">
                    <a:tint val="75000"/>
                  </a:prstClr>
                </a:solidFill>
              </a:rPr>
              <a:pPr>
                <a:defRPr/>
              </a:pPr>
              <a:t>2018/05/28</a:t>
            </a:fld>
            <a:endParaRPr lang="af-ZA">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af-ZA">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242E341F-10C7-4F8D-BF02-7D8B69BC3032}" type="slidenum">
              <a:rPr lang="af-ZA">
                <a:solidFill>
                  <a:prstClr val="black">
                    <a:tint val="75000"/>
                  </a:prstClr>
                </a:solidFill>
              </a:rPr>
              <a:pPr>
                <a:defRPr/>
              </a:pPr>
              <a:t>‹#›</a:t>
            </a:fld>
            <a:endParaRPr lang="af-ZA">
              <a:solidFill>
                <a:prstClr val="black">
                  <a:tint val="75000"/>
                </a:prstClr>
              </a:solidFill>
            </a:endParaRPr>
          </a:p>
        </p:txBody>
      </p:sp>
    </p:spTree>
    <p:extLst>
      <p:ext uri="{BB962C8B-B14F-4D97-AF65-F5344CB8AC3E}">
        <p14:creationId xmlns:p14="http://schemas.microsoft.com/office/powerpoint/2010/main" val="246532842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af-Z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f-Z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8DC6B066-077F-4C0D-88E1-CC061787D77C}" type="datetimeFigureOut">
              <a:rPr lang="af-ZA">
                <a:solidFill>
                  <a:prstClr val="black">
                    <a:tint val="75000"/>
                  </a:prstClr>
                </a:solidFill>
              </a:rPr>
              <a:pPr>
                <a:defRPr/>
              </a:pPr>
              <a:t>2018/05/28</a:t>
            </a:fld>
            <a:endParaRPr lang="af-ZA">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af-ZA">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11A8916F-53B6-4D84-BBEF-99D771E86267}" type="slidenum">
              <a:rPr lang="af-ZA">
                <a:solidFill>
                  <a:prstClr val="black">
                    <a:tint val="75000"/>
                  </a:prstClr>
                </a:solidFill>
              </a:rPr>
              <a:pPr>
                <a:defRPr/>
              </a:pPr>
              <a:t>‹#›</a:t>
            </a:fld>
            <a:endParaRPr lang="af-ZA">
              <a:solidFill>
                <a:prstClr val="black">
                  <a:tint val="75000"/>
                </a:prstClr>
              </a:solidFill>
            </a:endParaRPr>
          </a:p>
        </p:txBody>
      </p:sp>
    </p:spTree>
    <p:extLst>
      <p:ext uri="{BB962C8B-B14F-4D97-AF65-F5344CB8AC3E}">
        <p14:creationId xmlns:p14="http://schemas.microsoft.com/office/powerpoint/2010/main" val="209504554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af-ZA"/>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af-ZA"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30474BCD-F1D6-4E2B-A7CF-FE95FD1E70D5}" type="datetimeFigureOut">
              <a:rPr lang="af-ZA">
                <a:solidFill>
                  <a:prstClr val="black">
                    <a:tint val="75000"/>
                  </a:prstClr>
                </a:solidFill>
              </a:rPr>
              <a:pPr>
                <a:defRPr/>
              </a:pPr>
              <a:t>2018/05/28</a:t>
            </a:fld>
            <a:endParaRPr lang="af-ZA">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af-ZA">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28B1DE15-667A-4C82-830E-DA234086C229}" type="slidenum">
              <a:rPr lang="af-ZA">
                <a:solidFill>
                  <a:prstClr val="black">
                    <a:tint val="75000"/>
                  </a:prstClr>
                </a:solidFill>
              </a:rPr>
              <a:pPr>
                <a:defRPr/>
              </a:pPr>
              <a:t>‹#›</a:t>
            </a:fld>
            <a:endParaRPr lang="af-ZA">
              <a:solidFill>
                <a:prstClr val="black">
                  <a:tint val="75000"/>
                </a:prstClr>
              </a:solidFill>
            </a:endParaRPr>
          </a:p>
        </p:txBody>
      </p:sp>
    </p:spTree>
    <p:extLst>
      <p:ext uri="{BB962C8B-B14F-4D97-AF65-F5344CB8AC3E}">
        <p14:creationId xmlns:p14="http://schemas.microsoft.com/office/powerpoint/2010/main" val="150795154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af-Z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f-ZA"/>
          </a:p>
        </p:txBody>
      </p:sp>
      <p:sp>
        <p:nvSpPr>
          <p:cNvPr id="4" name="Date Placeholder 3"/>
          <p:cNvSpPr>
            <a:spLocks noGrp="1"/>
          </p:cNvSpPr>
          <p:nvPr>
            <p:ph type="dt" sz="half" idx="10"/>
          </p:nvPr>
        </p:nvSpPr>
        <p:spPr/>
        <p:txBody>
          <a:bodyPr/>
          <a:lstStyle>
            <a:lvl1pPr>
              <a:defRPr/>
            </a:lvl1pPr>
          </a:lstStyle>
          <a:p>
            <a:pPr>
              <a:defRPr/>
            </a:pPr>
            <a:fld id="{FEAC872A-E3D6-4604-BE6A-CE3E082867B8}" type="datetimeFigureOut">
              <a:rPr lang="af-ZA">
                <a:solidFill>
                  <a:prstClr val="black">
                    <a:tint val="75000"/>
                  </a:prstClr>
                </a:solidFill>
              </a:rPr>
              <a:pPr>
                <a:defRPr/>
              </a:pPr>
              <a:t>2018/05/28</a:t>
            </a:fld>
            <a:endParaRPr lang="af-ZA">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af-ZA">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414F0E99-BDEB-44B9-BC1A-64E5159208BB}" type="slidenum">
              <a:rPr lang="af-ZA">
                <a:solidFill>
                  <a:prstClr val="black">
                    <a:tint val="75000"/>
                  </a:prstClr>
                </a:solidFill>
              </a:rPr>
              <a:pPr>
                <a:defRPr/>
              </a:pPr>
              <a:t>‹#›</a:t>
            </a:fld>
            <a:endParaRPr lang="af-ZA">
              <a:solidFill>
                <a:prstClr val="black">
                  <a:tint val="75000"/>
                </a:prstClr>
              </a:solidFill>
            </a:endParaRPr>
          </a:p>
        </p:txBody>
      </p:sp>
    </p:spTree>
    <p:extLst>
      <p:ext uri="{BB962C8B-B14F-4D97-AF65-F5344CB8AC3E}">
        <p14:creationId xmlns:p14="http://schemas.microsoft.com/office/powerpoint/2010/main" val="421495908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af-Z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f-ZA"/>
          </a:p>
        </p:txBody>
      </p:sp>
      <p:sp>
        <p:nvSpPr>
          <p:cNvPr id="4" name="Date Placeholder 3"/>
          <p:cNvSpPr>
            <a:spLocks noGrp="1"/>
          </p:cNvSpPr>
          <p:nvPr>
            <p:ph type="dt" sz="half" idx="10"/>
          </p:nvPr>
        </p:nvSpPr>
        <p:spPr/>
        <p:txBody>
          <a:bodyPr/>
          <a:lstStyle>
            <a:lvl1pPr>
              <a:defRPr/>
            </a:lvl1pPr>
          </a:lstStyle>
          <a:p>
            <a:pPr>
              <a:defRPr/>
            </a:pPr>
            <a:fld id="{3B05974D-8D64-40E4-AEDE-714C75446402}" type="datetimeFigureOut">
              <a:rPr lang="af-ZA">
                <a:solidFill>
                  <a:prstClr val="black">
                    <a:tint val="75000"/>
                  </a:prstClr>
                </a:solidFill>
              </a:rPr>
              <a:pPr>
                <a:defRPr/>
              </a:pPr>
              <a:t>2018/05/28</a:t>
            </a:fld>
            <a:endParaRPr lang="af-ZA">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af-ZA">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98C5A1BD-F159-4300-A637-01BEC1D83CEB}" type="slidenum">
              <a:rPr lang="af-ZA">
                <a:solidFill>
                  <a:prstClr val="black">
                    <a:tint val="75000"/>
                  </a:prstClr>
                </a:solidFill>
              </a:rPr>
              <a:pPr>
                <a:defRPr/>
              </a:pPr>
              <a:t>‹#›</a:t>
            </a:fld>
            <a:endParaRPr lang="af-ZA">
              <a:solidFill>
                <a:prstClr val="black">
                  <a:tint val="75000"/>
                </a:prstClr>
              </a:solidFill>
            </a:endParaRPr>
          </a:p>
        </p:txBody>
      </p:sp>
    </p:spTree>
    <p:extLst>
      <p:ext uri="{BB962C8B-B14F-4D97-AF65-F5344CB8AC3E}">
        <p14:creationId xmlns:p14="http://schemas.microsoft.com/office/powerpoint/2010/main" val="366705990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Z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ZA"/>
          </a:p>
        </p:txBody>
      </p:sp>
      <p:sp>
        <p:nvSpPr>
          <p:cNvPr id="4" name="Date Placeholder 3"/>
          <p:cNvSpPr>
            <a:spLocks noGrp="1"/>
          </p:cNvSpPr>
          <p:nvPr>
            <p:ph type="dt" sz="half" idx="10"/>
          </p:nvPr>
        </p:nvSpPr>
        <p:spPr/>
        <p:txBody>
          <a:bodyPr/>
          <a:lstStyle>
            <a:lvl1pPr fontAlgn="auto">
              <a:spcBef>
                <a:spcPts val="0"/>
              </a:spcBef>
              <a:spcAft>
                <a:spcPts val="0"/>
              </a:spcAft>
              <a:defRPr>
                <a:solidFill>
                  <a:prstClr val="black">
                    <a:tint val="75000"/>
                  </a:prstClr>
                </a:solidFill>
                <a:latin typeface="+mn-lt"/>
              </a:defRPr>
            </a:lvl1pPr>
          </a:lstStyle>
          <a:p>
            <a:pPr>
              <a:defRPr/>
            </a:pPr>
            <a:fld id="{27324B77-8AA8-4148-A4E1-14844EFA7952}" type="datetimeFigureOut">
              <a:rPr lang="af-ZA"/>
              <a:pPr>
                <a:defRPr/>
              </a:pPr>
              <a:t>2018/05/28</a:t>
            </a:fld>
            <a:endParaRPr lang="af-ZA"/>
          </a:p>
        </p:txBody>
      </p:sp>
      <p:sp>
        <p:nvSpPr>
          <p:cNvPr id="5" name="Footer Placeholder 4"/>
          <p:cNvSpPr>
            <a:spLocks noGrp="1"/>
          </p:cNvSpPr>
          <p:nvPr>
            <p:ph type="ftr" sz="quarter" idx="11"/>
          </p:nvPr>
        </p:nvSpPr>
        <p:spPr/>
        <p:txBody>
          <a:bodyPr/>
          <a:lstStyle>
            <a:lvl1pPr fontAlgn="auto">
              <a:spcBef>
                <a:spcPts val="0"/>
              </a:spcBef>
              <a:spcAft>
                <a:spcPts val="0"/>
              </a:spcAft>
              <a:defRPr>
                <a:solidFill>
                  <a:prstClr val="black">
                    <a:tint val="75000"/>
                  </a:prstClr>
                </a:solidFill>
                <a:latin typeface="+mn-lt"/>
              </a:defRPr>
            </a:lvl1pPr>
          </a:lstStyle>
          <a:p>
            <a:pPr>
              <a:defRPr/>
            </a:pPr>
            <a:endParaRPr lang="af-ZA"/>
          </a:p>
        </p:txBody>
      </p:sp>
      <p:sp>
        <p:nvSpPr>
          <p:cNvPr id="6" name="Slide Number Placeholder 5"/>
          <p:cNvSpPr>
            <a:spLocks noGrp="1"/>
          </p:cNvSpPr>
          <p:nvPr>
            <p:ph type="sldNum" sz="quarter" idx="12"/>
          </p:nvPr>
        </p:nvSpPr>
        <p:spPr/>
        <p:txBody>
          <a:bodyPr/>
          <a:lstStyle>
            <a:lvl1pPr fontAlgn="auto">
              <a:spcBef>
                <a:spcPts val="0"/>
              </a:spcBef>
              <a:spcAft>
                <a:spcPts val="0"/>
              </a:spcAft>
              <a:defRPr>
                <a:solidFill>
                  <a:prstClr val="black">
                    <a:tint val="75000"/>
                  </a:prstClr>
                </a:solidFill>
                <a:latin typeface="+mn-lt"/>
              </a:defRPr>
            </a:lvl1pPr>
          </a:lstStyle>
          <a:p>
            <a:pPr>
              <a:defRPr/>
            </a:pPr>
            <a:fld id="{F506E0D3-6237-4820-9642-215EEA610B61}" type="slidenum">
              <a:rPr lang="af-ZA"/>
              <a:pPr>
                <a:defRPr/>
              </a:pPr>
              <a:t>‹#›</a:t>
            </a:fld>
            <a:endParaRPr lang="af-ZA"/>
          </a:p>
        </p:txBody>
      </p:sp>
    </p:spTree>
    <p:extLst>
      <p:ext uri="{BB962C8B-B14F-4D97-AF65-F5344CB8AC3E}">
        <p14:creationId xmlns:p14="http://schemas.microsoft.com/office/powerpoint/2010/main" val="76472972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Z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Date Placeholder 3"/>
          <p:cNvSpPr>
            <a:spLocks noGrp="1"/>
          </p:cNvSpPr>
          <p:nvPr>
            <p:ph type="dt" sz="half" idx="10"/>
          </p:nvPr>
        </p:nvSpPr>
        <p:spPr/>
        <p:txBody>
          <a:bodyPr/>
          <a:lstStyle>
            <a:lvl1pPr fontAlgn="auto">
              <a:spcBef>
                <a:spcPts val="0"/>
              </a:spcBef>
              <a:spcAft>
                <a:spcPts val="0"/>
              </a:spcAft>
              <a:defRPr>
                <a:solidFill>
                  <a:prstClr val="black">
                    <a:tint val="75000"/>
                  </a:prstClr>
                </a:solidFill>
                <a:latin typeface="+mn-lt"/>
              </a:defRPr>
            </a:lvl1pPr>
          </a:lstStyle>
          <a:p>
            <a:pPr>
              <a:defRPr/>
            </a:pPr>
            <a:fld id="{7035EE8A-FF9A-46B3-A367-D106B0B73269}" type="datetimeFigureOut">
              <a:rPr lang="af-ZA"/>
              <a:pPr>
                <a:defRPr/>
              </a:pPr>
              <a:t>2018/05/28</a:t>
            </a:fld>
            <a:endParaRPr lang="af-ZA"/>
          </a:p>
        </p:txBody>
      </p:sp>
      <p:sp>
        <p:nvSpPr>
          <p:cNvPr id="5" name="Footer Placeholder 4"/>
          <p:cNvSpPr>
            <a:spLocks noGrp="1"/>
          </p:cNvSpPr>
          <p:nvPr>
            <p:ph type="ftr" sz="quarter" idx="11"/>
          </p:nvPr>
        </p:nvSpPr>
        <p:spPr/>
        <p:txBody>
          <a:bodyPr/>
          <a:lstStyle>
            <a:lvl1pPr fontAlgn="auto">
              <a:spcBef>
                <a:spcPts val="0"/>
              </a:spcBef>
              <a:spcAft>
                <a:spcPts val="0"/>
              </a:spcAft>
              <a:defRPr>
                <a:solidFill>
                  <a:prstClr val="black">
                    <a:tint val="75000"/>
                  </a:prstClr>
                </a:solidFill>
                <a:latin typeface="+mn-lt"/>
              </a:defRPr>
            </a:lvl1pPr>
          </a:lstStyle>
          <a:p>
            <a:pPr>
              <a:defRPr/>
            </a:pPr>
            <a:endParaRPr lang="af-ZA"/>
          </a:p>
        </p:txBody>
      </p:sp>
      <p:sp>
        <p:nvSpPr>
          <p:cNvPr id="6" name="Slide Number Placeholder 5"/>
          <p:cNvSpPr>
            <a:spLocks noGrp="1"/>
          </p:cNvSpPr>
          <p:nvPr>
            <p:ph type="sldNum" sz="quarter" idx="12"/>
          </p:nvPr>
        </p:nvSpPr>
        <p:spPr/>
        <p:txBody>
          <a:bodyPr/>
          <a:lstStyle>
            <a:lvl1pPr fontAlgn="auto">
              <a:spcBef>
                <a:spcPts val="0"/>
              </a:spcBef>
              <a:spcAft>
                <a:spcPts val="0"/>
              </a:spcAft>
              <a:defRPr>
                <a:solidFill>
                  <a:prstClr val="black">
                    <a:tint val="75000"/>
                  </a:prstClr>
                </a:solidFill>
                <a:latin typeface="+mn-lt"/>
              </a:defRPr>
            </a:lvl1pPr>
          </a:lstStyle>
          <a:p>
            <a:pPr>
              <a:defRPr/>
            </a:pPr>
            <a:fld id="{F1DE418A-9F93-4295-9DF9-3919EFEF94C9}" type="slidenum">
              <a:rPr lang="af-ZA"/>
              <a:pPr>
                <a:defRPr/>
              </a:pPr>
              <a:t>‹#›</a:t>
            </a:fld>
            <a:endParaRPr lang="af-ZA"/>
          </a:p>
        </p:txBody>
      </p:sp>
    </p:spTree>
    <p:extLst>
      <p:ext uri="{BB962C8B-B14F-4D97-AF65-F5344CB8AC3E}">
        <p14:creationId xmlns:p14="http://schemas.microsoft.com/office/powerpoint/2010/main" val="234655808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Z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fontAlgn="auto">
              <a:spcBef>
                <a:spcPts val="0"/>
              </a:spcBef>
              <a:spcAft>
                <a:spcPts val="0"/>
              </a:spcAft>
              <a:defRPr>
                <a:solidFill>
                  <a:prstClr val="black">
                    <a:tint val="75000"/>
                  </a:prstClr>
                </a:solidFill>
                <a:latin typeface="+mn-lt"/>
              </a:defRPr>
            </a:lvl1pPr>
          </a:lstStyle>
          <a:p>
            <a:pPr>
              <a:defRPr/>
            </a:pPr>
            <a:fld id="{3FBA2C29-AC4B-4343-81EA-283F75042856}" type="datetimeFigureOut">
              <a:rPr lang="af-ZA"/>
              <a:pPr>
                <a:defRPr/>
              </a:pPr>
              <a:t>2018/05/28</a:t>
            </a:fld>
            <a:endParaRPr lang="af-ZA"/>
          </a:p>
        </p:txBody>
      </p:sp>
      <p:sp>
        <p:nvSpPr>
          <p:cNvPr id="5" name="Footer Placeholder 4"/>
          <p:cNvSpPr>
            <a:spLocks noGrp="1"/>
          </p:cNvSpPr>
          <p:nvPr>
            <p:ph type="ftr" sz="quarter" idx="11"/>
          </p:nvPr>
        </p:nvSpPr>
        <p:spPr/>
        <p:txBody>
          <a:bodyPr/>
          <a:lstStyle>
            <a:lvl1pPr fontAlgn="auto">
              <a:spcBef>
                <a:spcPts val="0"/>
              </a:spcBef>
              <a:spcAft>
                <a:spcPts val="0"/>
              </a:spcAft>
              <a:defRPr>
                <a:solidFill>
                  <a:prstClr val="black">
                    <a:tint val="75000"/>
                  </a:prstClr>
                </a:solidFill>
                <a:latin typeface="+mn-lt"/>
              </a:defRPr>
            </a:lvl1pPr>
          </a:lstStyle>
          <a:p>
            <a:pPr>
              <a:defRPr/>
            </a:pPr>
            <a:endParaRPr lang="af-ZA"/>
          </a:p>
        </p:txBody>
      </p:sp>
      <p:sp>
        <p:nvSpPr>
          <p:cNvPr id="6" name="Slide Number Placeholder 5"/>
          <p:cNvSpPr>
            <a:spLocks noGrp="1"/>
          </p:cNvSpPr>
          <p:nvPr>
            <p:ph type="sldNum" sz="quarter" idx="12"/>
          </p:nvPr>
        </p:nvSpPr>
        <p:spPr/>
        <p:txBody>
          <a:bodyPr/>
          <a:lstStyle>
            <a:lvl1pPr fontAlgn="auto">
              <a:spcBef>
                <a:spcPts val="0"/>
              </a:spcBef>
              <a:spcAft>
                <a:spcPts val="0"/>
              </a:spcAft>
              <a:defRPr>
                <a:solidFill>
                  <a:prstClr val="black">
                    <a:tint val="75000"/>
                  </a:prstClr>
                </a:solidFill>
                <a:latin typeface="+mn-lt"/>
              </a:defRPr>
            </a:lvl1pPr>
          </a:lstStyle>
          <a:p>
            <a:pPr>
              <a:defRPr/>
            </a:pPr>
            <a:fld id="{587C4D35-AC21-4B69-9387-40D540F6B7F9}" type="slidenum">
              <a:rPr lang="af-ZA"/>
              <a:pPr>
                <a:defRPr/>
              </a:pPr>
              <a:t>‹#›</a:t>
            </a:fld>
            <a:endParaRPr lang="af-ZA"/>
          </a:p>
        </p:txBody>
      </p:sp>
    </p:spTree>
    <p:extLst>
      <p:ext uri="{BB962C8B-B14F-4D97-AF65-F5344CB8AC3E}">
        <p14:creationId xmlns:p14="http://schemas.microsoft.com/office/powerpoint/2010/main" val="153197336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Z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5" name="Date Placeholder 4"/>
          <p:cNvSpPr>
            <a:spLocks noGrp="1"/>
          </p:cNvSpPr>
          <p:nvPr>
            <p:ph type="dt" sz="half" idx="10"/>
          </p:nvPr>
        </p:nvSpPr>
        <p:spPr/>
        <p:txBody>
          <a:bodyPr/>
          <a:lstStyle>
            <a:lvl1pPr fontAlgn="auto">
              <a:spcBef>
                <a:spcPts val="0"/>
              </a:spcBef>
              <a:spcAft>
                <a:spcPts val="0"/>
              </a:spcAft>
              <a:defRPr>
                <a:solidFill>
                  <a:prstClr val="black">
                    <a:tint val="75000"/>
                  </a:prstClr>
                </a:solidFill>
                <a:latin typeface="+mn-lt"/>
              </a:defRPr>
            </a:lvl1pPr>
          </a:lstStyle>
          <a:p>
            <a:pPr>
              <a:defRPr/>
            </a:pPr>
            <a:fld id="{278982F2-CF63-47B4-983E-4858B999DBD5}" type="datetimeFigureOut">
              <a:rPr lang="af-ZA"/>
              <a:pPr>
                <a:defRPr/>
              </a:pPr>
              <a:t>2018/05/28</a:t>
            </a:fld>
            <a:endParaRPr lang="af-ZA"/>
          </a:p>
        </p:txBody>
      </p:sp>
      <p:sp>
        <p:nvSpPr>
          <p:cNvPr id="6" name="Footer Placeholder 5"/>
          <p:cNvSpPr>
            <a:spLocks noGrp="1"/>
          </p:cNvSpPr>
          <p:nvPr>
            <p:ph type="ftr" sz="quarter" idx="11"/>
          </p:nvPr>
        </p:nvSpPr>
        <p:spPr/>
        <p:txBody>
          <a:bodyPr/>
          <a:lstStyle>
            <a:lvl1pPr fontAlgn="auto">
              <a:spcBef>
                <a:spcPts val="0"/>
              </a:spcBef>
              <a:spcAft>
                <a:spcPts val="0"/>
              </a:spcAft>
              <a:defRPr>
                <a:solidFill>
                  <a:prstClr val="black">
                    <a:tint val="75000"/>
                  </a:prstClr>
                </a:solidFill>
                <a:latin typeface="+mn-lt"/>
              </a:defRPr>
            </a:lvl1pPr>
          </a:lstStyle>
          <a:p>
            <a:pPr>
              <a:defRPr/>
            </a:pPr>
            <a:endParaRPr lang="af-ZA"/>
          </a:p>
        </p:txBody>
      </p:sp>
      <p:sp>
        <p:nvSpPr>
          <p:cNvPr id="7" name="Slide Number Placeholder 6"/>
          <p:cNvSpPr>
            <a:spLocks noGrp="1"/>
          </p:cNvSpPr>
          <p:nvPr>
            <p:ph type="sldNum" sz="quarter" idx="12"/>
          </p:nvPr>
        </p:nvSpPr>
        <p:spPr/>
        <p:txBody>
          <a:bodyPr/>
          <a:lstStyle>
            <a:lvl1pPr fontAlgn="auto">
              <a:spcBef>
                <a:spcPts val="0"/>
              </a:spcBef>
              <a:spcAft>
                <a:spcPts val="0"/>
              </a:spcAft>
              <a:defRPr>
                <a:solidFill>
                  <a:prstClr val="black">
                    <a:tint val="75000"/>
                  </a:prstClr>
                </a:solidFill>
                <a:latin typeface="+mn-lt"/>
              </a:defRPr>
            </a:lvl1pPr>
          </a:lstStyle>
          <a:p>
            <a:pPr>
              <a:defRPr/>
            </a:pPr>
            <a:fld id="{16367D47-1B1C-46D4-A7A3-6444A1A0B8F4}" type="slidenum">
              <a:rPr lang="af-ZA"/>
              <a:pPr>
                <a:defRPr/>
              </a:pPr>
              <a:t>‹#›</a:t>
            </a:fld>
            <a:endParaRPr lang="af-ZA"/>
          </a:p>
        </p:txBody>
      </p:sp>
    </p:spTree>
    <p:extLst>
      <p:ext uri="{BB962C8B-B14F-4D97-AF65-F5344CB8AC3E}">
        <p14:creationId xmlns:p14="http://schemas.microsoft.com/office/powerpoint/2010/main" val="107707093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Z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7" name="Date Placeholder 6"/>
          <p:cNvSpPr>
            <a:spLocks noGrp="1"/>
          </p:cNvSpPr>
          <p:nvPr>
            <p:ph type="dt" sz="half" idx="10"/>
          </p:nvPr>
        </p:nvSpPr>
        <p:spPr/>
        <p:txBody>
          <a:bodyPr/>
          <a:lstStyle>
            <a:lvl1pPr fontAlgn="auto">
              <a:spcBef>
                <a:spcPts val="0"/>
              </a:spcBef>
              <a:spcAft>
                <a:spcPts val="0"/>
              </a:spcAft>
              <a:defRPr>
                <a:solidFill>
                  <a:prstClr val="black">
                    <a:tint val="75000"/>
                  </a:prstClr>
                </a:solidFill>
                <a:latin typeface="+mn-lt"/>
              </a:defRPr>
            </a:lvl1pPr>
          </a:lstStyle>
          <a:p>
            <a:pPr>
              <a:defRPr/>
            </a:pPr>
            <a:fld id="{21BF1908-BC72-450E-B056-F859F435D80F}" type="datetimeFigureOut">
              <a:rPr lang="af-ZA"/>
              <a:pPr>
                <a:defRPr/>
              </a:pPr>
              <a:t>2018/05/28</a:t>
            </a:fld>
            <a:endParaRPr lang="af-ZA"/>
          </a:p>
        </p:txBody>
      </p:sp>
      <p:sp>
        <p:nvSpPr>
          <p:cNvPr id="8" name="Footer Placeholder 7"/>
          <p:cNvSpPr>
            <a:spLocks noGrp="1"/>
          </p:cNvSpPr>
          <p:nvPr>
            <p:ph type="ftr" sz="quarter" idx="11"/>
          </p:nvPr>
        </p:nvSpPr>
        <p:spPr/>
        <p:txBody>
          <a:bodyPr/>
          <a:lstStyle>
            <a:lvl1pPr fontAlgn="auto">
              <a:spcBef>
                <a:spcPts val="0"/>
              </a:spcBef>
              <a:spcAft>
                <a:spcPts val="0"/>
              </a:spcAft>
              <a:defRPr>
                <a:solidFill>
                  <a:prstClr val="black">
                    <a:tint val="75000"/>
                  </a:prstClr>
                </a:solidFill>
                <a:latin typeface="+mn-lt"/>
              </a:defRPr>
            </a:lvl1pPr>
          </a:lstStyle>
          <a:p>
            <a:pPr>
              <a:defRPr/>
            </a:pPr>
            <a:endParaRPr lang="af-ZA"/>
          </a:p>
        </p:txBody>
      </p:sp>
      <p:sp>
        <p:nvSpPr>
          <p:cNvPr id="9" name="Slide Number Placeholder 8"/>
          <p:cNvSpPr>
            <a:spLocks noGrp="1"/>
          </p:cNvSpPr>
          <p:nvPr>
            <p:ph type="sldNum" sz="quarter" idx="12"/>
          </p:nvPr>
        </p:nvSpPr>
        <p:spPr/>
        <p:txBody>
          <a:bodyPr/>
          <a:lstStyle>
            <a:lvl1pPr fontAlgn="auto">
              <a:spcBef>
                <a:spcPts val="0"/>
              </a:spcBef>
              <a:spcAft>
                <a:spcPts val="0"/>
              </a:spcAft>
              <a:defRPr>
                <a:solidFill>
                  <a:prstClr val="black">
                    <a:tint val="75000"/>
                  </a:prstClr>
                </a:solidFill>
                <a:latin typeface="+mn-lt"/>
              </a:defRPr>
            </a:lvl1pPr>
          </a:lstStyle>
          <a:p>
            <a:pPr>
              <a:defRPr/>
            </a:pPr>
            <a:fld id="{79C803E4-EF23-4367-805F-88D6E26AC702}" type="slidenum">
              <a:rPr lang="af-ZA"/>
              <a:pPr>
                <a:defRPr/>
              </a:pPr>
              <a:t>‹#›</a:t>
            </a:fld>
            <a:endParaRPr lang="af-ZA"/>
          </a:p>
        </p:txBody>
      </p:sp>
    </p:spTree>
    <p:extLst>
      <p:ext uri="{BB962C8B-B14F-4D97-AF65-F5344CB8AC3E}">
        <p14:creationId xmlns:p14="http://schemas.microsoft.com/office/powerpoint/2010/main" val="82964159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ZA"/>
          </a:p>
        </p:txBody>
      </p:sp>
      <p:sp>
        <p:nvSpPr>
          <p:cNvPr id="3" name="Date Placeholder 2"/>
          <p:cNvSpPr>
            <a:spLocks noGrp="1"/>
          </p:cNvSpPr>
          <p:nvPr>
            <p:ph type="dt" sz="half" idx="10"/>
          </p:nvPr>
        </p:nvSpPr>
        <p:spPr/>
        <p:txBody>
          <a:bodyPr/>
          <a:lstStyle>
            <a:lvl1pPr fontAlgn="auto">
              <a:spcBef>
                <a:spcPts val="0"/>
              </a:spcBef>
              <a:spcAft>
                <a:spcPts val="0"/>
              </a:spcAft>
              <a:defRPr>
                <a:solidFill>
                  <a:prstClr val="black">
                    <a:tint val="75000"/>
                  </a:prstClr>
                </a:solidFill>
                <a:latin typeface="+mn-lt"/>
              </a:defRPr>
            </a:lvl1pPr>
          </a:lstStyle>
          <a:p>
            <a:pPr>
              <a:defRPr/>
            </a:pPr>
            <a:fld id="{C2FDE2D3-5128-4B2A-8668-03DC24DB79B2}" type="datetimeFigureOut">
              <a:rPr lang="af-ZA"/>
              <a:pPr>
                <a:defRPr/>
              </a:pPr>
              <a:t>2018/05/28</a:t>
            </a:fld>
            <a:endParaRPr lang="af-ZA"/>
          </a:p>
        </p:txBody>
      </p:sp>
      <p:sp>
        <p:nvSpPr>
          <p:cNvPr id="4" name="Footer Placeholder 3"/>
          <p:cNvSpPr>
            <a:spLocks noGrp="1"/>
          </p:cNvSpPr>
          <p:nvPr>
            <p:ph type="ftr" sz="quarter" idx="11"/>
          </p:nvPr>
        </p:nvSpPr>
        <p:spPr/>
        <p:txBody>
          <a:bodyPr/>
          <a:lstStyle>
            <a:lvl1pPr fontAlgn="auto">
              <a:spcBef>
                <a:spcPts val="0"/>
              </a:spcBef>
              <a:spcAft>
                <a:spcPts val="0"/>
              </a:spcAft>
              <a:defRPr>
                <a:solidFill>
                  <a:prstClr val="black">
                    <a:tint val="75000"/>
                  </a:prstClr>
                </a:solidFill>
                <a:latin typeface="+mn-lt"/>
              </a:defRPr>
            </a:lvl1pPr>
          </a:lstStyle>
          <a:p>
            <a:pPr>
              <a:defRPr/>
            </a:pPr>
            <a:endParaRPr lang="af-ZA"/>
          </a:p>
        </p:txBody>
      </p:sp>
      <p:sp>
        <p:nvSpPr>
          <p:cNvPr id="5" name="Slide Number Placeholder 4"/>
          <p:cNvSpPr>
            <a:spLocks noGrp="1"/>
          </p:cNvSpPr>
          <p:nvPr>
            <p:ph type="sldNum" sz="quarter" idx="12"/>
          </p:nvPr>
        </p:nvSpPr>
        <p:spPr/>
        <p:txBody>
          <a:bodyPr/>
          <a:lstStyle>
            <a:lvl1pPr fontAlgn="auto">
              <a:spcBef>
                <a:spcPts val="0"/>
              </a:spcBef>
              <a:spcAft>
                <a:spcPts val="0"/>
              </a:spcAft>
              <a:defRPr>
                <a:solidFill>
                  <a:prstClr val="black">
                    <a:tint val="75000"/>
                  </a:prstClr>
                </a:solidFill>
                <a:latin typeface="+mn-lt"/>
              </a:defRPr>
            </a:lvl1pPr>
          </a:lstStyle>
          <a:p>
            <a:pPr>
              <a:defRPr/>
            </a:pPr>
            <a:fld id="{6265454F-69E4-4F5C-BACC-37E829EFDDCA}" type="slidenum">
              <a:rPr lang="af-ZA"/>
              <a:pPr>
                <a:defRPr/>
              </a:pPr>
              <a:t>‹#›</a:t>
            </a:fld>
            <a:endParaRPr lang="af-ZA"/>
          </a:p>
        </p:txBody>
      </p:sp>
    </p:spTree>
    <p:extLst>
      <p:ext uri="{BB962C8B-B14F-4D97-AF65-F5344CB8AC3E}">
        <p14:creationId xmlns:p14="http://schemas.microsoft.com/office/powerpoint/2010/main" val="202382144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auto">
              <a:spcBef>
                <a:spcPts val="0"/>
              </a:spcBef>
              <a:spcAft>
                <a:spcPts val="0"/>
              </a:spcAft>
              <a:defRPr>
                <a:solidFill>
                  <a:prstClr val="black">
                    <a:tint val="75000"/>
                  </a:prstClr>
                </a:solidFill>
                <a:latin typeface="+mn-lt"/>
              </a:defRPr>
            </a:lvl1pPr>
          </a:lstStyle>
          <a:p>
            <a:pPr>
              <a:defRPr/>
            </a:pPr>
            <a:fld id="{12791B73-A5F2-41AD-AF18-B983C1F6087D}" type="datetimeFigureOut">
              <a:rPr lang="af-ZA"/>
              <a:pPr>
                <a:defRPr/>
              </a:pPr>
              <a:t>2018/05/28</a:t>
            </a:fld>
            <a:endParaRPr lang="af-ZA"/>
          </a:p>
        </p:txBody>
      </p:sp>
      <p:sp>
        <p:nvSpPr>
          <p:cNvPr id="3" name="Footer Placeholder 2"/>
          <p:cNvSpPr>
            <a:spLocks noGrp="1"/>
          </p:cNvSpPr>
          <p:nvPr>
            <p:ph type="ftr" sz="quarter" idx="11"/>
          </p:nvPr>
        </p:nvSpPr>
        <p:spPr/>
        <p:txBody>
          <a:bodyPr/>
          <a:lstStyle>
            <a:lvl1pPr fontAlgn="auto">
              <a:spcBef>
                <a:spcPts val="0"/>
              </a:spcBef>
              <a:spcAft>
                <a:spcPts val="0"/>
              </a:spcAft>
              <a:defRPr>
                <a:solidFill>
                  <a:prstClr val="black">
                    <a:tint val="75000"/>
                  </a:prstClr>
                </a:solidFill>
                <a:latin typeface="+mn-lt"/>
              </a:defRPr>
            </a:lvl1pPr>
          </a:lstStyle>
          <a:p>
            <a:pPr>
              <a:defRPr/>
            </a:pPr>
            <a:endParaRPr lang="af-ZA"/>
          </a:p>
        </p:txBody>
      </p:sp>
      <p:sp>
        <p:nvSpPr>
          <p:cNvPr id="4" name="Slide Number Placeholder 3"/>
          <p:cNvSpPr>
            <a:spLocks noGrp="1"/>
          </p:cNvSpPr>
          <p:nvPr>
            <p:ph type="sldNum" sz="quarter" idx="12"/>
          </p:nvPr>
        </p:nvSpPr>
        <p:spPr/>
        <p:txBody>
          <a:bodyPr/>
          <a:lstStyle>
            <a:lvl1pPr fontAlgn="auto">
              <a:spcBef>
                <a:spcPts val="0"/>
              </a:spcBef>
              <a:spcAft>
                <a:spcPts val="0"/>
              </a:spcAft>
              <a:defRPr>
                <a:solidFill>
                  <a:prstClr val="black">
                    <a:tint val="75000"/>
                  </a:prstClr>
                </a:solidFill>
                <a:latin typeface="+mn-lt"/>
              </a:defRPr>
            </a:lvl1pPr>
          </a:lstStyle>
          <a:p>
            <a:pPr>
              <a:defRPr/>
            </a:pPr>
            <a:fld id="{A89B2E76-1932-4500-8FDB-31B7AAA22F6E}" type="slidenum">
              <a:rPr lang="af-ZA"/>
              <a:pPr>
                <a:defRPr/>
              </a:pPr>
              <a:t>‹#›</a:t>
            </a:fld>
            <a:endParaRPr lang="af-ZA"/>
          </a:p>
        </p:txBody>
      </p:sp>
    </p:spTree>
    <p:extLst>
      <p:ext uri="{BB962C8B-B14F-4D97-AF65-F5344CB8AC3E}">
        <p14:creationId xmlns:p14="http://schemas.microsoft.com/office/powerpoint/2010/main" val="113544398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Z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auto">
              <a:spcBef>
                <a:spcPts val="0"/>
              </a:spcBef>
              <a:spcAft>
                <a:spcPts val="0"/>
              </a:spcAft>
              <a:defRPr>
                <a:solidFill>
                  <a:prstClr val="black">
                    <a:tint val="75000"/>
                  </a:prstClr>
                </a:solidFill>
                <a:latin typeface="+mn-lt"/>
              </a:defRPr>
            </a:lvl1pPr>
          </a:lstStyle>
          <a:p>
            <a:pPr>
              <a:defRPr/>
            </a:pPr>
            <a:fld id="{74F1FBF2-034D-46B1-8370-AADD721672EA}" type="datetimeFigureOut">
              <a:rPr lang="af-ZA"/>
              <a:pPr>
                <a:defRPr/>
              </a:pPr>
              <a:t>2018/05/28</a:t>
            </a:fld>
            <a:endParaRPr lang="af-ZA"/>
          </a:p>
        </p:txBody>
      </p:sp>
      <p:sp>
        <p:nvSpPr>
          <p:cNvPr id="6" name="Footer Placeholder 5"/>
          <p:cNvSpPr>
            <a:spLocks noGrp="1"/>
          </p:cNvSpPr>
          <p:nvPr>
            <p:ph type="ftr" sz="quarter" idx="11"/>
          </p:nvPr>
        </p:nvSpPr>
        <p:spPr/>
        <p:txBody>
          <a:bodyPr/>
          <a:lstStyle>
            <a:lvl1pPr fontAlgn="auto">
              <a:spcBef>
                <a:spcPts val="0"/>
              </a:spcBef>
              <a:spcAft>
                <a:spcPts val="0"/>
              </a:spcAft>
              <a:defRPr>
                <a:solidFill>
                  <a:prstClr val="black">
                    <a:tint val="75000"/>
                  </a:prstClr>
                </a:solidFill>
                <a:latin typeface="+mn-lt"/>
              </a:defRPr>
            </a:lvl1pPr>
          </a:lstStyle>
          <a:p>
            <a:pPr>
              <a:defRPr/>
            </a:pPr>
            <a:endParaRPr lang="af-ZA"/>
          </a:p>
        </p:txBody>
      </p:sp>
      <p:sp>
        <p:nvSpPr>
          <p:cNvPr id="7" name="Slide Number Placeholder 6"/>
          <p:cNvSpPr>
            <a:spLocks noGrp="1"/>
          </p:cNvSpPr>
          <p:nvPr>
            <p:ph type="sldNum" sz="quarter" idx="12"/>
          </p:nvPr>
        </p:nvSpPr>
        <p:spPr/>
        <p:txBody>
          <a:bodyPr/>
          <a:lstStyle>
            <a:lvl1pPr fontAlgn="auto">
              <a:spcBef>
                <a:spcPts val="0"/>
              </a:spcBef>
              <a:spcAft>
                <a:spcPts val="0"/>
              </a:spcAft>
              <a:defRPr>
                <a:solidFill>
                  <a:prstClr val="black">
                    <a:tint val="75000"/>
                  </a:prstClr>
                </a:solidFill>
                <a:latin typeface="+mn-lt"/>
              </a:defRPr>
            </a:lvl1pPr>
          </a:lstStyle>
          <a:p>
            <a:pPr>
              <a:defRPr/>
            </a:pPr>
            <a:fld id="{C4CD0024-A1CF-464E-B15A-AABBC1B101D0}" type="slidenum">
              <a:rPr lang="af-ZA"/>
              <a:pPr>
                <a:defRPr/>
              </a:pPr>
              <a:t>‹#›</a:t>
            </a:fld>
            <a:endParaRPr lang="af-ZA"/>
          </a:p>
        </p:txBody>
      </p:sp>
    </p:spTree>
    <p:extLst>
      <p:ext uri="{BB962C8B-B14F-4D97-AF65-F5344CB8AC3E}">
        <p14:creationId xmlns:p14="http://schemas.microsoft.com/office/powerpoint/2010/main" val="404578871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ZA"/>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ZA"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auto">
              <a:spcBef>
                <a:spcPts val="0"/>
              </a:spcBef>
              <a:spcAft>
                <a:spcPts val="0"/>
              </a:spcAft>
              <a:defRPr>
                <a:solidFill>
                  <a:prstClr val="black">
                    <a:tint val="75000"/>
                  </a:prstClr>
                </a:solidFill>
                <a:latin typeface="+mn-lt"/>
              </a:defRPr>
            </a:lvl1pPr>
          </a:lstStyle>
          <a:p>
            <a:pPr>
              <a:defRPr/>
            </a:pPr>
            <a:fld id="{2415023C-B809-488A-AEFA-9ADFEF69FCF6}" type="datetimeFigureOut">
              <a:rPr lang="af-ZA"/>
              <a:pPr>
                <a:defRPr/>
              </a:pPr>
              <a:t>2018/05/28</a:t>
            </a:fld>
            <a:endParaRPr lang="af-ZA"/>
          </a:p>
        </p:txBody>
      </p:sp>
      <p:sp>
        <p:nvSpPr>
          <p:cNvPr id="6" name="Footer Placeholder 5"/>
          <p:cNvSpPr>
            <a:spLocks noGrp="1"/>
          </p:cNvSpPr>
          <p:nvPr>
            <p:ph type="ftr" sz="quarter" idx="11"/>
          </p:nvPr>
        </p:nvSpPr>
        <p:spPr/>
        <p:txBody>
          <a:bodyPr/>
          <a:lstStyle>
            <a:lvl1pPr fontAlgn="auto">
              <a:spcBef>
                <a:spcPts val="0"/>
              </a:spcBef>
              <a:spcAft>
                <a:spcPts val="0"/>
              </a:spcAft>
              <a:defRPr>
                <a:solidFill>
                  <a:prstClr val="black">
                    <a:tint val="75000"/>
                  </a:prstClr>
                </a:solidFill>
                <a:latin typeface="+mn-lt"/>
              </a:defRPr>
            </a:lvl1pPr>
          </a:lstStyle>
          <a:p>
            <a:pPr>
              <a:defRPr/>
            </a:pPr>
            <a:endParaRPr lang="af-ZA"/>
          </a:p>
        </p:txBody>
      </p:sp>
      <p:sp>
        <p:nvSpPr>
          <p:cNvPr id="7" name="Slide Number Placeholder 6"/>
          <p:cNvSpPr>
            <a:spLocks noGrp="1"/>
          </p:cNvSpPr>
          <p:nvPr>
            <p:ph type="sldNum" sz="quarter" idx="12"/>
          </p:nvPr>
        </p:nvSpPr>
        <p:spPr/>
        <p:txBody>
          <a:bodyPr/>
          <a:lstStyle>
            <a:lvl1pPr fontAlgn="auto">
              <a:spcBef>
                <a:spcPts val="0"/>
              </a:spcBef>
              <a:spcAft>
                <a:spcPts val="0"/>
              </a:spcAft>
              <a:defRPr>
                <a:solidFill>
                  <a:prstClr val="black">
                    <a:tint val="75000"/>
                  </a:prstClr>
                </a:solidFill>
                <a:latin typeface="+mn-lt"/>
              </a:defRPr>
            </a:lvl1pPr>
          </a:lstStyle>
          <a:p>
            <a:pPr>
              <a:defRPr/>
            </a:pPr>
            <a:fld id="{B64EF4E4-7FC1-4E05-9ACB-0B23D4EB9511}" type="slidenum">
              <a:rPr lang="af-ZA"/>
              <a:pPr>
                <a:defRPr/>
              </a:pPr>
              <a:t>‹#›</a:t>
            </a:fld>
            <a:endParaRPr lang="af-ZA"/>
          </a:p>
        </p:txBody>
      </p:sp>
    </p:spTree>
    <p:extLst>
      <p:ext uri="{BB962C8B-B14F-4D97-AF65-F5344CB8AC3E}">
        <p14:creationId xmlns:p14="http://schemas.microsoft.com/office/powerpoint/2010/main" val="95716588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Z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Date Placeholder 3"/>
          <p:cNvSpPr>
            <a:spLocks noGrp="1"/>
          </p:cNvSpPr>
          <p:nvPr>
            <p:ph type="dt" sz="half" idx="10"/>
          </p:nvPr>
        </p:nvSpPr>
        <p:spPr/>
        <p:txBody>
          <a:bodyPr/>
          <a:lstStyle>
            <a:lvl1pPr fontAlgn="auto">
              <a:spcBef>
                <a:spcPts val="0"/>
              </a:spcBef>
              <a:spcAft>
                <a:spcPts val="0"/>
              </a:spcAft>
              <a:defRPr>
                <a:solidFill>
                  <a:prstClr val="black">
                    <a:tint val="75000"/>
                  </a:prstClr>
                </a:solidFill>
                <a:latin typeface="+mn-lt"/>
              </a:defRPr>
            </a:lvl1pPr>
          </a:lstStyle>
          <a:p>
            <a:pPr>
              <a:defRPr/>
            </a:pPr>
            <a:fld id="{538759FA-BFF2-43A9-A03F-2DA1D710F254}" type="datetimeFigureOut">
              <a:rPr lang="af-ZA"/>
              <a:pPr>
                <a:defRPr/>
              </a:pPr>
              <a:t>2018/05/28</a:t>
            </a:fld>
            <a:endParaRPr lang="af-ZA"/>
          </a:p>
        </p:txBody>
      </p:sp>
      <p:sp>
        <p:nvSpPr>
          <p:cNvPr id="5" name="Footer Placeholder 4"/>
          <p:cNvSpPr>
            <a:spLocks noGrp="1"/>
          </p:cNvSpPr>
          <p:nvPr>
            <p:ph type="ftr" sz="quarter" idx="11"/>
          </p:nvPr>
        </p:nvSpPr>
        <p:spPr/>
        <p:txBody>
          <a:bodyPr/>
          <a:lstStyle>
            <a:lvl1pPr fontAlgn="auto">
              <a:spcBef>
                <a:spcPts val="0"/>
              </a:spcBef>
              <a:spcAft>
                <a:spcPts val="0"/>
              </a:spcAft>
              <a:defRPr>
                <a:solidFill>
                  <a:prstClr val="black">
                    <a:tint val="75000"/>
                  </a:prstClr>
                </a:solidFill>
                <a:latin typeface="+mn-lt"/>
              </a:defRPr>
            </a:lvl1pPr>
          </a:lstStyle>
          <a:p>
            <a:pPr>
              <a:defRPr/>
            </a:pPr>
            <a:endParaRPr lang="af-ZA"/>
          </a:p>
        </p:txBody>
      </p:sp>
      <p:sp>
        <p:nvSpPr>
          <p:cNvPr id="6" name="Slide Number Placeholder 5"/>
          <p:cNvSpPr>
            <a:spLocks noGrp="1"/>
          </p:cNvSpPr>
          <p:nvPr>
            <p:ph type="sldNum" sz="quarter" idx="12"/>
          </p:nvPr>
        </p:nvSpPr>
        <p:spPr/>
        <p:txBody>
          <a:bodyPr/>
          <a:lstStyle>
            <a:lvl1pPr fontAlgn="auto">
              <a:spcBef>
                <a:spcPts val="0"/>
              </a:spcBef>
              <a:spcAft>
                <a:spcPts val="0"/>
              </a:spcAft>
              <a:defRPr>
                <a:solidFill>
                  <a:prstClr val="black">
                    <a:tint val="75000"/>
                  </a:prstClr>
                </a:solidFill>
                <a:latin typeface="+mn-lt"/>
              </a:defRPr>
            </a:lvl1pPr>
          </a:lstStyle>
          <a:p>
            <a:pPr>
              <a:defRPr/>
            </a:pPr>
            <a:fld id="{93081B46-3AF0-452A-A487-9136FC0DD79C}" type="slidenum">
              <a:rPr lang="af-ZA"/>
              <a:pPr>
                <a:defRPr/>
              </a:pPr>
              <a:t>‹#›</a:t>
            </a:fld>
            <a:endParaRPr lang="af-ZA"/>
          </a:p>
        </p:txBody>
      </p:sp>
    </p:spTree>
    <p:extLst>
      <p:ext uri="{BB962C8B-B14F-4D97-AF65-F5344CB8AC3E}">
        <p14:creationId xmlns:p14="http://schemas.microsoft.com/office/powerpoint/2010/main" val="290541571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Z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Date Placeholder 3"/>
          <p:cNvSpPr>
            <a:spLocks noGrp="1"/>
          </p:cNvSpPr>
          <p:nvPr>
            <p:ph type="dt" sz="half" idx="10"/>
          </p:nvPr>
        </p:nvSpPr>
        <p:spPr/>
        <p:txBody>
          <a:bodyPr/>
          <a:lstStyle>
            <a:lvl1pPr fontAlgn="auto">
              <a:spcBef>
                <a:spcPts val="0"/>
              </a:spcBef>
              <a:spcAft>
                <a:spcPts val="0"/>
              </a:spcAft>
              <a:defRPr>
                <a:solidFill>
                  <a:prstClr val="black">
                    <a:tint val="75000"/>
                  </a:prstClr>
                </a:solidFill>
                <a:latin typeface="+mn-lt"/>
              </a:defRPr>
            </a:lvl1pPr>
          </a:lstStyle>
          <a:p>
            <a:pPr>
              <a:defRPr/>
            </a:pPr>
            <a:fld id="{C730E2F7-27FA-4189-A3C9-4029B49B4B75}" type="datetimeFigureOut">
              <a:rPr lang="af-ZA"/>
              <a:pPr>
                <a:defRPr/>
              </a:pPr>
              <a:t>2018/05/28</a:t>
            </a:fld>
            <a:endParaRPr lang="af-ZA"/>
          </a:p>
        </p:txBody>
      </p:sp>
      <p:sp>
        <p:nvSpPr>
          <p:cNvPr id="5" name="Footer Placeholder 4"/>
          <p:cNvSpPr>
            <a:spLocks noGrp="1"/>
          </p:cNvSpPr>
          <p:nvPr>
            <p:ph type="ftr" sz="quarter" idx="11"/>
          </p:nvPr>
        </p:nvSpPr>
        <p:spPr/>
        <p:txBody>
          <a:bodyPr/>
          <a:lstStyle>
            <a:lvl1pPr fontAlgn="auto">
              <a:spcBef>
                <a:spcPts val="0"/>
              </a:spcBef>
              <a:spcAft>
                <a:spcPts val="0"/>
              </a:spcAft>
              <a:defRPr>
                <a:solidFill>
                  <a:prstClr val="black">
                    <a:tint val="75000"/>
                  </a:prstClr>
                </a:solidFill>
                <a:latin typeface="+mn-lt"/>
              </a:defRPr>
            </a:lvl1pPr>
          </a:lstStyle>
          <a:p>
            <a:pPr>
              <a:defRPr/>
            </a:pPr>
            <a:endParaRPr lang="af-ZA"/>
          </a:p>
        </p:txBody>
      </p:sp>
      <p:sp>
        <p:nvSpPr>
          <p:cNvPr id="6" name="Slide Number Placeholder 5"/>
          <p:cNvSpPr>
            <a:spLocks noGrp="1"/>
          </p:cNvSpPr>
          <p:nvPr>
            <p:ph type="sldNum" sz="quarter" idx="12"/>
          </p:nvPr>
        </p:nvSpPr>
        <p:spPr/>
        <p:txBody>
          <a:bodyPr/>
          <a:lstStyle>
            <a:lvl1pPr fontAlgn="auto">
              <a:spcBef>
                <a:spcPts val="0"/>
              </a:spcBef>
              <a:spcAft>
                <a:spcPts val="0"/>
              </a:spcAft>
              <a:defRPr>
                <a:solidFill>
                  <a:prstClr val="black">
                    <a:tint val="75000"/>
                  </a:prstClr>
                </a:solidFill>
                <a:latin typeface="+mn-lt"/>
              </a:defRPr>
            </a:lvl1pPr>
          </a:lstStyle>
          <a:p>
            <a:pPr>
              <a:defRPr/>
            </a:pPr>
            <a:fld id="{6136FD2E-58EA-47F5-9012-1607CBB6C9EC}" type="slidenum">
              <a:rPr lang="af-ZA"/>
              <a:pPr>
                <a:defRPr/>
              </a:pPr>
              <a:t>‹#›</a:t>
            </a:fld>
            <a:endParaRPr lang="af-ZA"/>
          </a:p>
        </p:txBody>
      </p:sp>
    </p:spTree>
    <p:extLst>
      <p:ext uri="{BB962C8B-B14F-4D97-AF65-F5344CB8AC3E}">
        <p14:creationId xmlns:p14="http://schemas.microsoft.com/office/powerpoint/2010/main" val="322916005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009442" y="3307355"/>
            <a:ext cx="7117180" cy="1470025"/>
          </a:xfrm>
        </p:spPr>
        <p:txBody>
          <a:bodyPr anchor="b"/>
          <a:lstStyle>
            <a:lvl1pPr>
              <a:defRPr sz="4000"/>
            </a:lvl1pPr>
          </a:lstStyle>
          <a:p>
            <a:r>
              <a:rPr lang="en-US"/>
              <a:t>Click to edit Master title style</a:t>
            </a:r>
          </a:p>
        </p:txBody>
      </p:sp>
      <p:sp>
        <p:nvSpPr>
          <p:cNvPr id="3" name="Subtitle 2"/>
          <p:cNvSpPr>
            <a:spLocks noGrp="1"/>
          </p:cNvSpPr>
          <p:nvPr>
            <p:ph type="subTitle" idx="1"/>
          </p:nvPr>
        </p:nvSpPr>
        <p:spPr>
          <a:xfrm>
            <a:off x="1009442" y="4777380"/>
            <a:ext cx="7117180" cy="861420"/>
          </a:xfrm>
        </p:spPr>
        <p:txBody>
          <a:bodyPr anchor="t">
            <a:normAutofit/>
          </a:bodyPr>
          <a:lstStyle>
            <a:lvl1pPr marL="0" indent="0" algn="l">
              <a:buNone/>
              <a:defRPr sz="20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pPr>
              <a:defRPr/>
            </a:pPr>
            <a:fld id="{27324B77-8AA8-4148-A4E1-14844EFA7952}" type="datetimeFigureOut">
              <a:rPr lang="af-ZA" smtClean="0">
                <a:solidFill>
                  <a:srgbClr val="FF9000"/>
                </a:solidFill>
              </a:rPr>
              <a:pPr>
                <a:defRPr/>
              </a:pPr>
              <a:t>2018/05/28</a:t>
            </a:fld>
            <a:endParaRPr lang="af-ZA">
              <a:solidFill>
                <a:srgbClr val="FF9000"/>
              </a:solidFill>
            </a:endParaRPr>
          </a:p>
        </p:txBody>
      </p:sp>
      <p:sp>
        <p:nvSpPr>
          <p:cNvPr id="5" name="Footer Placeholder 4"/>
          <p:cNvSpPr>
            <a:spLocks noGrp="1"/>
          </p:cNvSpPr>
          <p:nvPr>
            <p:ph type="ftr" sz="quarter" idx="11"/>
          </p:nvPr>
        </p:nvSpPr>
        <p:spPr/>
        <p:txBody>
          <a:bodyPr/>
          <a:lstStyle/>
          <a:p>
            <a:pPr>
              <a:defRPr/>
            </a:pPr>
            <a:endParaRPr lang="af-ZA">
              <a:solidFill>
                <a:srgbClr val="FF9000"/>
              </a:solidFill>
            </a:endParaRPr>
          </a:p>
        </p:txBody>
      </p:sp>
      <p:sp>
        <p:nvSpPr>
          <p:cNvPr id="6" name="Slide Number Placeholder 5"/>
          <p:cNvSpPr>
            <a:spLocks noGrp="1"/>
          </p:cNvSpPr>
          <p:nvPr>
            <p:ph type="sldNum" sz="quarter" idx="12"/>
          </p:nvPr>
        </p:nvSpPr>
        <p:spPr/>
        <p:txBody>
          <a:bodyPr/>
          <a:lstStyle/>
          <a:p>
            <a:pPr>
              <a:defRPr/>
            </a:pPr>
            <a:fld id="{F506E0D3-6237-4820-9642-215EEA610B61}" type="slidenum">
              <a:rPr lang="af-ZA" smtClean="0">
                <a:solidFill>
                  <a:srgbClr val="FF9000"/>
                </a:solidFill>
              </a:rPr>
              <a:pPr>
                <a:defRPr/>
              </a:pPr>
              <a:t>‹#›</a:t>
            </a:fld>
            <a:endParaRPr lang="af-ZA">
              <a:solidFill>
                <a:srgbClr val="FF9000"/>
              </a:solidFill>
            </a:endParaRPr>
          </a:p>
        </p:txBody>
      </p:sp>
    </p:spTree>
    <p:extLst>
      <p:ext uri="{BB962C8B-B14F-4D97-AF65-F5344CB8AC3E}">
        <p14:creationId xmlns:p14="http://schemas.microsoft.com/office/powerpoint/2010/main" val="342148083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7035EE8A-FF9A-46B3-A367-D106B0B73269}" type="datetimeFigureOut">
              <a:rPr lang="af-ZA" smtClean="0">
                <a:solidFill>
                  <a:srgbClr val="FF9000"/>
                </a:solidFill>
              </a:rPr>
              <a:pPr>
                <a:defRPr/>
              </a:pPr>
              <a:t>2018/05/28</a:t>
            </a:fld>
            <a:endParaRPr lang="af-ZA">
              <a:solidFill>
                <a:srgbClr val="FF9000"/>
              </a:solidFill>
            </a:endParaRPr>
          </a:p>
        </p:txBody>
      </p:sp>
      <p:sp>
        <p:nvSpPr>
          <p:cNvPr id="5" name="Footer Placeholder 4"/>
          <p:cNvSpPr>
            <a:spLocks noGrp="1"/>
          </p:cNvSpPr>
          <p:nvPr>
            <p:ph type="ftr" sz="quarter" idx="11"/>
          </p:nvPr>
        </p:nvSpPr>
        <p:spPr/>
        <p:txBody>
          <a:bodyPr/>
          <a:lstStyle/>
          <a:p>
            <a:pPr>
              <a:defRPr/>
            </a:pPr>
            <a:endParaRPr lang="af-ZA">
              <a:solidFill>
                <a:srgbClr val="FF9000"/>
              </a:solidFill>
            </a:endParaRPr>
          </a:p>
        </p:txBody>
      </p:sp>
      <p:sp>
        <p:nvSpPr>
          <p:cNvPr id="6" name="Slide Number Placeholder 5"/>
          <p:cNvSpPr>
            <a:spLocks noGrp="1"/>
          </p:cNvSpPr>
          <p:nvPr>
            <p:ph type="sldNum" sz="quarter" idx="12"/>
          </p:nvPr>
        </p:nvSpPr>
        <p:spPr/>
        <p:txBody>
          <a:bodyPr/>
          <a:lstStyle/>
          <a:p>
            <a:pPr>
              <a:defRPr/>
            </a:pPr>
            <a:fld id="{F1DE418A-9F93-4295-9DF9-3919EFEF94C9}" type="slidenum">
              <a:rPr lang="af-ZA" smtClean="0">
                <a:solidFill>
                  <a:srgbClr val="FF9000"/>
                </a:solidFill>
              </a:rPr>
              <a:pPr>
                <a:defRPr/>
              </a:pPr>
              <a:t>‹#›</a:t>
            </a:fld>
            <a:endParaRPr lang="af-ZA">
              <a:solidFill>
                <a:srgbClr val="FF9000"/>
              </a:solidFill>
            </a:endParaRPr>
          </a:p>
        </p:txBody>
      </p:sp>
    </p:spTree>
    <p:extLst>
      <p:ext uri="{BB962C8B-B14F-4D97-AF65-F5344CB8AC3E}">
        <p14:creationId xmlns:p14="http://schemas.microsoft.com/office/powerpoint/2010/main" val="296137876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09443" y="3308581"/>
            <a:ext cx="7117178" cy="1468800"/>
          </a:xfrm>
        </p:spPr>
        <p:txBody>
          <a:bodyPr anchor="b"/>
          <a:lstStyle>
            <a:lvl1pPr algn="r">
              <a:defRPr sz="3200" b="0" cap="none"/>
            </a:lvl1pPr>
          </a:lstStyle>
          <a:p>
            <a:r>
              <a:rPr lang="en-US"/>
              <a:t>Click to edit Master title style</a:t>
            </a:r>
          </a:p>
        </p:txBody>
      </p:sp>
      <p:sp>
        <p:nvSpPr>
          <p:cNvPr id="3" name="Text Placeholder 2"/>
          <p:cNvSpPr>
            <a:spLocks noGrp="1"/>
          </p:cNvSpPr>
          <p:nvPr>
            <p:ph type="body" idx="1"/>
          </p:nvPr>
        </p:nvSpPr>
        <p:spPr>
          <a:xfrm>
            <a:off x="1009443" y="4777381"/>
            <a:ext cx="7117178" cy="860400"/>
          </a:xfrm>
        </p:spPr>
        <p:txBody>
          <a:bodyPr anchor="t">
            <a:normAutofit/>
          </a:bodyPr>
          <a:lstStyle>
            <a:lvl1pPr marL="0" indent="0" algn="r">
              <a:buNone/>
              <a:defRPr sz="18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3FBA2C29-AC4B-4343-81EA-283F75042856}" type="datetimeFigureOut">
              <a:rPr lang="af-ZA" smtClean="0">
                <a:solidFill>
                  <a:srgbClr val="FF9000"/>
                </a:solidFill>
              </a:rPr>
              <a:pPr>
                <a:defRPr/>
              </a:pPr>
              <a:t>2018/05/28</a:t>
            </a:fld>
            <a:endParaRPr lang="af-ZA">
              <a:solidFill>
                <a:srgbClr val="FF9000"/>
              </a:solidFill>
            </a:endParaRPr>
          </a:p>
        </p:txBody>
      </p:sp>
      <p:sp>
        <p:nvSpPr>
          <p:cNvPr id="5" name="Footer Placeholder 4"/>
          <p:cNvSpPr>
            <a:spLocks noGrp="1"/>
          </p:cNvSpPr>
          <p:nvPr>
            <p:ph type="ftr" sz="quarter" idx="11"/>
          </p:nvPr>
        </p:nvSpPr>
        <p:spPr/>
        <p:txBody>
          <a:bodyPr/>
          <a:lstStyle/>
          <a:p>
            <a:pPr>
              <a:defRPr/>
            </a:pPr>
            <a:endParaRPr lang="af-ZA">
              <a:solidFill>
                <a:srgbClr val="FF9000"/>
              </a:solidFill>
            </a:endParaRPr>
          </a:p>
        </p:txBody>
      </p:sp>
      <p:sp>
        <p:nvSpPr>
          <p:cNvPr id="6" name="Slide Number Placeholder 5"/>
          <p:cNvSpPr>
            <a:spLocks noGrp="1"/>
          </p:cNvSpPr>
          <p:nvPr>
            <p:ph type="sldNum" sz="quarter" idx="12"/>
          </p:nvPr>
        </p:nvSpPr>
        <p:spPr/>
        <p:txBody>
          <a:bodyPr/>
          <a:lstStyle/>
          <a:p>
            <a:pPr>
              <a:defRPr/>
            </a:pPr>
            <a:fld id="{587C4D35-AC21-4B69-9387-40D540F6B7F9}" type="slidenum">
              <a:rPr lang="af-ZA" smtClean="0">
                <a:solidFill>
                  <a:srgbClr val="FF9000"/>
                </a:solidFill>
              </a:rPr>
              <a:pPr>
                <a:defRPr/>
              </a:pPr>
              <a:t>‹#›</a:t>
            </a:fld>
            <a:endParaRPr lang="af-ZA">
              <a:solidFill>
                <a:srgbClr val="FF9000"/>
              </a:solidFill>
            </a:endParaRPr>
          </a:p>
        </p:txBody>
      </p:sp>
    </p:spTree>
    <p:extLst>
      <p:ext uri="{BB962C8B-B14F-4D97-AF65-F5344CB8AC3E}">
        <p14:creationId xmlns:p14="http://schemas.microsoft.com/office/powerpoint/2010/main" val="333744330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09443" y="675724"/>
            <a:ext cx="7123080" cy="924475"/>
          </a:xfrm>
        </p:spPr>
        <p:txBody>
          <a:bodyPr/>
          <a:lstStyle/>
          <a:p>
            <a:r>
              <a:rPr lang="en-US"/>
              <a:t>Click to edit Master title style</a:t>
            </a:r>
          </a:p>
        </p:txBody>
      </p:sp>
      <p:sp>
        <p:nvSpPr>
          <p:cNvPr id="3" name="Content Placeholder 2"/>
          <p:cNvSpPr>
            <a:spLocks noGrp="1"/>
          </p:cNvSpPr>
          <p:nvPr>
            <p:ph sz="half" idx="1"/>
          </p:nvPr>
        </p:nvSpPr>
        <p:spPr>
          <a:xfrm>
            <a:off x="1009442" y="1809749"/>
            <a:ext cx="3471277" cy="405130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63281" y="1809749"/>
            <a:ext cx="3469242" cy="4051302"/>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fld id="{278982F2-CF63-47B4-983E-4858B999DBD5}" type="datetimeFigureOut">
              <a:rPr lang="af-ZA" smtClean="0">
                <a:solidFill>
                  <a:srgbClr val="FF9000"/>
                </a:solidFill>
              </a:rPr>
              <a:pPr>
                <a:defRPr/>
              </a:pPr>
              <a:t>2018/05/28</a:t>
            </a:fld>
            <a:endParaRPr lang="af-ZA">
              <a:solidFill>
                <a:srgbClr val="FF9000"/>
              </a:solidFill>
            </a:endParaRPr>
          </a:p>
        </p:txBody>
      </p:sp>
      <p:sp>
        <p:nvSpPr>
          <p:cNvPr id="6" name="Footer Placeholder 5"/>
          <p:cNvSpPr>
            <a:spLocks noGrp="1"/>
          </p:cNvSpPr>
          <p:nvPr>
            <p:ph type="ftr" sz="quarter" idx="11"/>
          </p:nvPr>
        </p:nvSpPr>
        <p:spPr/>
        <p:txBody>
          <a:bodyPr/>
          <a:lstStyle/>
          <a:p>
            <a:pPr>
              <a:defRPr/>
            </a:pPr>
            <a:endParaRPr lang="af-ZA">
              <a:solidFill>
                <a:srgbClr val="FF9000"/>
              </a:solidFill>
            </a:endParaRPr>
          </a:p>
        </p:txBody>
      </p:sp>
      <p:sp>
        <p:nvSpPr>
          <p:cNvPr id="7" name="Slide Number Placeholder 6"/>
          <p:cNvSpPr>
            <a:spLocks noGrp="1"/>
          </p:cNvSpPr>
          <p:nvPr>
            <p:ph type="sldNum" sz="quarter" idx="12"/>
          </p:nvPr>
        </p:nvSpPr>
        <p:spPr/>
        <p:txBody>
          <a:bodyPr/>
          <a:lstStyle/>
          <a:p>
            <a:pPr>
              <a:defRPr/>
            </a:pPr>
            <a:fld id="{16367D47-1B1C-46D4-A7A3-6444A1A0B8F4}" type="slidenum">
              <a:rPr lang="af-ZA" smtClean="0">
                <a:solidFill>
                  <a:srgbClr val="FF9000"/>
                </a:solidFill>
              </a:rPr>
              <a:pPr>
                <a:defRPr/>
              </a:pPr>
              <a:t>‹#›</a:t>
            </a:fld>
            <a:endParaRPr lang="af-ZA">
              <a:solidFill>
                <a:srgbClr val="FF9000"/>
              </a:solidFill>
            </a:endParaRPr>
          </a:p>
        </p:txBody>
      </p:sp>
    </p:spTree>
    <p:extLst>
      <p:ext uri="{BB962C8B-B14F-4D97-AF65-F5344CB8AC3E}">
        <p14:creationId xmlns:p14="http://schemas.microsoft.com/office/powerpoint/2010/main" val="42080430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348224" y="1812927"/>
            <a:ext cx="3132495"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09442" y="2389189"/>
            <a:ext cx="3471277" cy="347186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984078" y="1812927"/>
            <a:ext cx="315047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63280" y="2389189"/>
            <a:ext cx="3471275" cy="347186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a:defRPr/>
            </a:pPr>
            <a:fld id="{21BF1908-BC72-450E-B056-F859F435D80F}" type="datetimeFigureOut">
              <a:rPr lang="af-ZA" smtClean="0">
                <a:solidFill>
                  <a:srgbClr val="FF9000"/>
                </a:solidFill>
              </a:rPr>
              <a:pPr>
                <a:defRPr/>
              </a:pPr>
              <a:t>2018/05/28</a:t>
            </a:fld>
            <a:endParaRPr lang="af-ZA">
              <a:solidFill>
                <a:srgbClr val="FF9000"/>
              </a:solidFill>
            </a:endParaRPr>
          </a:p>
        </p:txBody>
      </p:sp>
      <p:sp>
        <p:nvSpPr>
          <p:cNvPr id="8" name="Footer Placeholder 7"/>
          <p:cNvSpPr>
            <a:spLocks noGrp="1"/>
          </p:cNvSpPr>
          <p:nvPr>
            <p:ph type="ftr" sz="quarter" idx="11"/>
          </p:nvPr>
        </p:nvSpPr>
        <p:spPr/>
        <p:txBody>
          <a:bodyPr/>
          <a:lstStyle/>
          <a:p>
            <a:pPr>
              <a:defRPr/>
            </a:pPr>
            <a:endParaRPr lang="af-ZA">
              <a:solidFill>
                <a:srgbClr val="FF9000"/>
              </a:solidFill>
            </a:endParaRPr>
          </a:p>
        </p:txBody>
      </p:sp>
      <p:sp>
        <p:nvSpPr>
          <p:cNvPr id="9" name="Slide Number Placeholder 8"/>
          <p:cNvSpPr>
            <a:spLocks noGrp="1"/>
          </p:cNvSpPr>
          <p:nvPr>
            <p:ph type="sldNum" sz="quarter" idx="12"/>
          </p:nvPr>
        </p:nvSpPr>
        <p:spPr/>
        <p:txBody>
          <a:bodyPr/>
          <a:lstStyle/>
          <a:p>
            <a:pPr>
              <a:defRPr/>
            </a:pPr>
            <a:fld id="{79C803E4-EF23-4367-805F-88D6E26AC702}" type="slidenum">
              <a:rPr lang="af-ZA" smtClean="0">
                <a:solidFill>
                  <a:srgbClr val="FF9000"/>
                </a:solidFill>
              </a:rPr>
              <a:pPr>
                <a:defRPr/>
              </a:pPr>
              <a:t>‹#›</a:t>
            </a:fld>
            <a:endParaRPr lang="af-ZA">
              <a:solidFill>
                <a:srgbClr val="FF9000"/>
              </a:solidFill>
            </a:endParaRPr>
          </a:p>
        </p:txBody>
      </p:sp>
    </p:spTree>
    <p:extLst>
      <p:ext uri="{BB962C8B-B14F-4D97-AF65-F5344CB8AC3E}">
        <p14:creationId xmlns:p14="http://schemas.microsoft.com/office/powerpoint/2010/main" val="335494029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a:defRPr/>
            </a:pPr>
            <a:fld id="{C2FDE2D3-5128-4B2A-8668-03DC24DB79B2}" type="datetimeFigureOut">
              <a:rPr lang="af-ZA" smtClean="0">
                <a:solidFill>
                  <a:srgbClr val="FF9000"/>
                </a:solidFill>
              </a:rPr>
              <a:pPr>
                <a:defRPr/>
              </a:pPr>
              <a:t>2018/05/28</a:t>
            </a:fld>
            <a:endParaRPr lang="af-ZA">
              <a:solidFill>
                <a:srgbClr val="FF9000"/>
              </a:solidFill>
            </a:endParaRPr>
          </a:p>
        </p:txBody>
      </p:sp>
      <p:sp>
        <p:nvSpPr>
          <p:cNvPr id="4" name="Footer Placeholder 3"/>
          <p:cNvSpPr>
            <a:spLocks noGrp="1"/>
          </p:cNvSpPr>
          <p:nvPr>
            <p:ph type="ftr" sz="quarter" idx="11"/>
          </p:nvPr>
        </p:nvSpPr>
        <p:spPr/>
        <p:txBody>
          <a:bodyPr/>
          <a:lstStyle/>
          <a:p>
            <a:pPr>
              <a:defRPr/>
            </a:pPr>
            <a:endParaRPr lang="af-ZA">
              <a:solidFill>
                <a:srgbClr val="FF9000"/>
              </a:solidFill>
            </a:endParaRPr>
          </a:p>
        </p:txBody>
      </p:sp>
      <p:sp>
        <p:nvSpPr>
          <p:cNvPr id="5" name="Slide Number Placeholder 4"/>
          <p:cNvSpPr>
            <a:spLocks noGrp="1"/>
          </p:cNvSpPr>
          <p:nvPr>
            <p:ph type="sldNum" sz="quarter" idx="12"/>
          </p:nvPr>
        </p:nvSpPr>
        <p:spPr/>
        <p:txBody>
          <a:bodyPr/>
          <a:lstStyle/>
          <a:p>
            <a:pPr>
              <a:defRPr/>
            </a:pPr>
            <a:fld id="{6265454F-69E4-4F5C-BACC-37E829EFDDCA}" type="slidenum">
              <a:rPr lang="af-ZA" smtClean="0">
                <a:solidFill>
                  <a:srgbClr val="FF9000"/>
                </a:solidFill>
              </a:rPr>
              <a:pPr>
                <a:defRPr/>
              </a:pPr>
              <a:t>‹#›</a:t>
            </a:fld>
            <a:endParaRPr lang="af-ZA">
              <a:solidFill>
                <a:srgbClr val="FF9000"/>
              </a:solidFill>
            </a:endParaRPr>
          </a:p>
        </p:txBody>
      </p:sp>
    </p:spTree>
    <p:extLst>
      <p:ext uri="{BB962C8B-B14F-4D97-AF65-F5344CB8AC3E}">
        <p14:creationId xmlns:p14="http://schemas.microsoft.com/office/powerpoint/2010/main" val="177867289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12791B73-A5F2-41AD-AF18-B983C1F6087D}" type="datetimeFigureOut">
              <a:rPr lang="af-ZA" smtClean="0">
                <a:solidFill>
                  <a:srgbClr val="FF9000"/>
                </a:solidFill>
              </a:rPr>
              <a:pPr>
                <a:defRPr/>
              </a:pPr>
              <a:t>2018/05/28</a:t>
            </a:fld>
            <a:endParaRPr lang="af-ZA">
              <a:solidFill>
                <a:srgbClr val="FF9000"/>
              </a:solidFill>
            </a:endParaRPr>
          </a:p>
        </p:txBody>
      </p:sp>
      <p:sp>
        <p:nvSpPr>
          <p:cNvPr id="3" name="Footer Placeholder 2"/>
          <p:cNvSpPr>
            <a:spLocks noGrp="1"/>
          </p:cNvSpPr>
          <p:nvPr>
            <p:ph type="ftr" sz="quarter" idx="11"/>
          </p:nvPr>
        </p:nvSpPr>
        <p:spPr/>
        <p:txBody>
          <a:bodyPr/>
          <a:lstStyle/>
          <a:p>
            <a:pPr>
              <a:defRPr/>
            </a:pPr>
            <a:endParaRPr lang="af-ZA">
              <a:solidFill>
                <a:srgbClr val="FF9000"/>
              </a:solidFill>
            </a:endParaRPr>
          </a:p>
        </p:txBody>
      </p:sp>
      <p:sp>
        <p:nvSpPr>
          <p:cNvPr id="4" name="Slide Number Placeholder 3"/>
          <p:cNvSpPr>
            <a:spLocks noGrp="1"/>
          </p:cNvSpPr>
          <p:nvPr>
            <p:ph type="sldNum" sz="quarter" idx="12"/>
          </p:nvPr>
        </p:nvSpPr>
        <p:spPr/>
        <p:txBody>
          <a:bodyPr/>
          <a:lstStyle/>
          <a:p>
            <a:pPr>
              <a:defRPr/>
            </a:pPr>
            <a:fld id="{A89B2E76-1932-4500-8FDB-31B7AAA22F6E}" type="slidenum">
              <a:rPr lang="af-ZA" smtClean="0">
                <a:solidFill>
                  <a:srgbClr val="FF9000"/>
                </a:solidFill>
              </a:rPr>
              <a:pPr>
                <a:defRPr/>
              </a:pPr>
              <a:t>‹#›</a:t>
            </a:fld>
            <a:endParaRPr lang="af-ZA">
              <a:solidFill>
                <a:srgbClr val="FF9000"/>
              </a:solidFill>
            </a:endParaRPr>
          </a:p>
        </p:txBody>
      </p:sp>
    </p:spTree>
    <p:extLst>
      <p:ext uri="{BB962C8B-B14F-4D97-AF65-F5344CB8AC3E}">
        <p14:creationId xmlns:p14="http://schemas.microsoft.com/office/powerpoint/2010/main" val="236442138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9442" y="446087"/>
            <a:ext cx="2660650" cy="1185861"/>
          </a:xfrm>
        </p:spPr>
        <p:txBody>
          <a:bodyPr anchor="b"/>
          <a:lstStyle>
            <a:lvl1pPr algn="l">
              <a:defRPr sz="2400" b="0"/>
            </a:lvl1pPr>
          </a:lstStyle>
          <a:p>
            <a:r>
              <a:rPr lang="en-US"/>
              <a:t>Click to edit Master title style</a:t>
            </a:r>
          </a:p>
        </p:txBody>
      </p:sp>
      <p:sp>
        <p:nvSpPr>
          <p:cNvPr id="3" name="Content Placeholder 2"/>
          <p:cNvSpPr>
            <a:spLocks noGrp="1"/>
          </p:cNvSpPr>
          <p:nvPr>
            <p:ph idx="1"/>
          </p:nvPr>
        </p:nvSpPr>
        <p:spPr>
          <a:xfrm>
            <a:off x="3852654" y="446087"/>
            <a:ext cx="4279869" cy="5414963"/>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009442" y="1631949"/>
            <a:ext cx="2660650" cy="4229099"/>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74F1FBF2-034D-46B1-8370-AADD721672EA}" type="datetimeFigureOut">
              <a:rPr lang="af-ZA" smtClean="0">
                <a:solidFill>
                  <a:srgbClr val="FF9000"/>
                </a:solidFill>
              </a:rPr>
              <a:pPr>
                <a:defRPr/>
              </a:pPr>
              <a:t>2018/05/28</a:t>
            </a:fld>
            <a:endParaRPr lang="af-ZA">
              <a:solidFill>
                <a:srgbClr val="FF9000"/>
              </a:solidFill>
            </a:endParaRPr>
          </a:p>
        </p:txBody>
      </p:sp>
      <p:sp>
        <p:nvSpPr>
          <p:cNvPr id="6" name="Footer Placeholder 5"/>
          <p:cNvSpPr>
            <a:spLocks noGrp="1"/>
          </p:cNvSpPr>
          <p:nvPr>
            <p:ph type="ftr" sz="quarter" idx="11"/>
          </p:nvPr>
        </p:nvSpPr>
        <p:spPr/>
        <p:txBody>
          <a:bodyPr/>
          <a:lstStyle/>
          <a:p>
            <a:pPr>
              <a:defRPr/>
            </a:pPr>
            <a:endParaRPr lang="af-ZA">
              <a:solidFill>
                <a:srgbClr val="FF9000"/>
              </a:solidFill>
            </a:endParaRPr>
          </a:p>
        </p:txBody>
      </p:sp>
      <p:sp>
        <p:nvSpPr>
          <p:cNvPr id="7" name="Slide Number Placeholder 6"/>
          <p:cNvSpPr>
            <a:spLocks noGrp="1"/>
          </p:cNvSpPr>
          <p:nvPr>
            <p:ph type="sldNum" sz="quarter" idx="12"/>
          </p:nvPr>
        </p:nvSpPr>
        <p:spPr/>
        <p:txBody>
          <a:bodyPr/>
          <a:lstStyle/>
          <a:p>
            <a:pPr>
              <a:defRPr/>
            </a:pPr>
            <a:fld id="{C4CD0024-A1CF-464E-B15A-AABBC1B101D0}" type="slidenum">
              <a:rPr lang="af-ZA" smtClean="0">
                <a:solidFill>
                  <a:srgbClr val="FF9000"/>
                </a:solidFill>
              </a:rPr>
              <a:pPr>
                <a:defRPr/>
              </a:pPr>
              <a:t>‹#›</a:t>
            </a:fld>
            <a:endParaRPr lang="af-ZA">
              <a:solidFill>
                <a:srgbClr val="FF9000"/>
              </a:solidFill>
            </a:endParaRPr>
          </a:p>
        </p:txBody>
      </p:sp>
    </p:spTree>
    <p:extLst>
      <p:ext uri="{BB962C8B-B14F-4D97-AF65-F5344CB8AC3E}">
        <p14:creationId xmlns:p14="http://schemas.microsoft.com/office/powerpoint/2010/main" val="82636316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9442" y="1387058"/>
            <a:ext cx="3481387" cy="1113254"/>
          </a:xfrm>
        </p:spPr>
        <p:txBody>
          <a:bodyPr anchor="b">
            <a:normAutofit/>
          </a:bodyPr>
          <a:lstStyle>
            <a:lvl1pPr algn="l">
              <a:defRPr sz="2400" b="0"/>
            </a:lvl1pPr>
          </a:lstStyle>
          <a:p>
            <a:r>
              <a:rPr lang="en-US"/>
              <a:t>Click to edit Master title style</a:t>
            </a:r>
          </a:p>
        </p:txBody>
      </p:sp>
      <p:sp>
        <p:nvSpPr>
          <p:cNvPr id="4" name="Text Placeholder 3"/>
          <p:cNvSpPr>
            <a:spLocks noGrp="1"/>
          </p:cNvSpPr>
          <p:nvPr>
            <p:ph type="body" sz="half" idx="2"/>
          </p:nvPr>
        </p:nvSpPr>
        <p:spPr>
          <a:xfrm>
            <a:off x="1009442" y="2500312"/>
            <a:ext cx="3481387" cy="2530200"/>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2415023C-B809-488A-AEFA-9ADFEF69FCF6}" type="datetimeFigureOut">
              <a:rPr lang="af-ZA" smtClean="0">
                <a:solidFill>
                  <a:srgbClr val="FF9000"/>
                </a:solidFill>
              </a:rPr>
              <a:pPr>
                <a:defRPr/>
              </a:pPr>
              <a:t>2018/05/28</a:t>
            </a:fld>
            <a:endParaRPr lang="af-ZA">
              <a:solidFill>
                <a:srgbClr val="FF9000"/>
              </a:solidFill>
            </a:endParaRPr>
          </a:p>
        </p:txBody>
      </p:sp>
      <p:sp>
        <p:nvSpPr>
          <p:cNvPr id="6" name="Footer Placeholder 5"/>
          <p:cNvSpPr>
            <a:spLocks noGrp="1"/>
          </p:cNvSpPr>
          <p:nvPr>
            <p:ph type="ftr" sz="quarter" idx="11"/>
          </p:nvPr>
        </p:nvSpPr>
        <p:spPr/>
        <p:txBody>
          <a:bodyPr/>
          <a:lstStyle/>
          <a:p>
            <a:pPr>
              <a:defRPr/>
            </a:pPr>
            <a:endParaRPr lang="af-ZA">
              <a:solidFill>
                <a:srgbClr val="FF9000"/>
              </a:solidFill>
            </a:endParaRPr>
          </a:p>
        </p:txBody>
      </p:sp>
      <p:sp>
        <p:nvSpPr>
          <p:cNvPr id="7" name="Slide Number Placeholder 6"/>
          <p:cNvSpPr>
            <a:spLocks noGrp="1"/>
          </p:cNvSpPr>
          <p:nvPr>
            <p:ph type="sldNum" sz="quarter" idx="12"/>
          </p:nvPr>
        </p:nvSpPr>
        <p:spPr/>
        <p:txBody>
          <a:bodyPr/>
          <a:lstStyle/>
          <a:p>
            <a:pPr>
              <a:defRPr/>
            </a:pPr>
            <a:fld id="{B64EF4E4-7FC1-4E05-9ACB-0B23D4EB9511}" type="slidenum">
              <a:rPr lang="af-ZA" smtClean="0">
                <a:solidFill>
                  <a:srgbClr val="FF9000"/>
                </a:solidFill>
              </a:rPr>
              <a:pPr>
                <a:defRPr/>
              </a:pPr>
              <a:t>‹#›</a:t>
            </a:fld>
            <a:endParaRPr lang="af-ZA">
              <a:solidFill>
                <a:srgbClr val="FF9000"/>
              </a:solidFill>
            </a:endParaRPr>
          </a:p>
        </p:txBody>
      </p:sp>
      <p:sp>
        <p:nvSpPr>
          <p:cNvPr id="32" name="Oval 31"/>
          <p:cNvSpPr/>
          <p:nvPr/>
        </p:nvSpPr>
        <p:spPr>
          <a:xfrm>
            <a:off x="5479247" y="1436861"/>
            <a:ext cx="1086653" cy="1086653"/>
          </a:xfrm>
          <a:prstGeom prst="ellipse">
            <a:avLst/>
          </a:prstGeom>
          <a:no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endParaRPr>
          </a:p>
        </p:txBody>
      </p:sp>
      <p:sp>
        <p:nvSpPr>
          <p:cNvPr id="33" name="Oval 32"/>
          <p:cNvSpPr/>
          <p:nvPr/>
        </p:nvSpPr>
        <p:spPr>
          <a:xfrm>
            <a:off x="5650541" y="1411791"/>
            <a:ext cx="830365" cy="830365"/>
          </a:xfrm>
          <a:prstGeom prst="ellipse">
            <a:avLst/>
          </a:prstGeom>
          <a:solidFill>
            <a:schemeClr val="tx2">
              <a:lumMod val="75000"/>
            </a:schemeClr>
          </a:solid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endParaRPr>
          </a:p>
        </p:txBody>
      </p:sp>
      <p:sp>
        <p:nvSpPr>
          <p:cNvPr id="29" name="Oval 28"/>
          <p:cNvSpPr/>
          <p:nvPr/>
        </p:nvSpPr>
        <p:spPr>
          <a:xfrm>
            <a:off x="5256184" y="1894454"/>
            <a:ext cx="602364" cy="602364"/>
          </a:xfrm>
          <a:prstGeom prst="ellipse">
            <a:avLst/>
          </a:prstGeom>
          <a:no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endParaRPr>
          </a:p>
        </p:txBody>
      </p:sp>
      <p:sp>
        <p:nvSpPr>
          <p:cNvPr id="31" name="Oval 30"/>
          <p:cNvSpPr/>
          <p:nvPr/>
        </p:nvSpPr>
        <p:spPr>
          <a:xfrm>
            <a:off x="5424145" y="1811313"/>
            <a:ext cx="489588" cy="489588"/>
          </a:xfrm>
          <a:prstGeom prst="ellipse">
            <a:avLst/>
          </a:prstGeom>
          <a:solidFill>
            <a:schemeClr val="tx2">
              <a:lumMod val="75000"/>
            </a:schemeClr>
          </a:solid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endParaRPr>
          </a:p>
        </p:txBody>
      </p:sp>
      <p:sp>
        <p:nvSpPr>
          <p:cNvPr id="28" name="Oval 27"/>
          <p:cNvSpPr/>
          <p:nvPr/>
        </p:nvSpPr>
        <p:spPr>
          <a:xfrm>
            <a:off x="4718762" y="2083426"/>
            <a:ext cx="256601" cy="256601"/>
          </a:xfrm>
          <a:prstGeom prst="ellipse">
            <a:avLst/>
          </a:prstGeom>
          <a:no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endParaRPr>
          </a:p>
        </p:txBody>
      </p:sp>
      <p:sp>
        <p:nvSpPr>
          <p:cNvPr id="30" name="Oval 29"/>
          <p:cNvSpPr/>
          <p:nvPr/>
        </p:nvSpPr>
        <p:spPr>
          <a:xfrm>
            <a:off x="6132091" y="993075"/>
            <a:ext cx="256601" cy="256601"/>
          </a:xfrm>
          <a:prstGeom prst="ellipse">
            <a:avLst/>
          </a:prstGeom>
          <a:no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endParaRPr>
          </a:p>
        </p:txBody>
      </p:sp>
      <p:sp>
        <p:nvSpPr>
          <p:cNvPr id="34" name="Oval 33"/>
          <p:cNvSpPr/>
          <p:nvPr/>
        </p:nvSpPr>
        <p:spPr>
          <a:xfrm>
            <a:off x="5059596" y="1894454"/>
            <a:ext cx="197439" cy="197439"/>
          </a:xfrm>
          <a:prstGeom prst="ellipse">
            <a:avLst/>
          </a:prstGeom>
          <a:solidFill>
            <a:schemeClr val="tx2">
              <a:lumMod val="75000"/>
            </a:schemeClr>
          </a:solid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endParaRPr>
          </a:p>
        </p:txBody>
      </p:sp>
      <p:sp>
        <p:nvSpPr>
          <p:cNvPr id="35" name="Oval 34"/>
          <p:cNvSpPr/>
          <p:nvPr/>
        </p:nvSpPr>
        <p:spPr>
          <a:xfrm>
            <a:off x="6148801" y="1060593"/>
            <a:ext cx="197439" cy="197439"/>
          </a:xfrm>
          <a:prstGeom prst="ellipse">
            <a:avLst/>
          </a:prstGeom>
          <a:solidFill>
            <a:schemeClr val="tx2">
              <a:lumMod val="75000"/>
            </a:schemeClr>
          </a:solid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endParaRPr>
          </a:p>
        </p:txBody>
      </p:sp>
      <p:sp>
        <p:nvSpPr>
          <p:cNvPr id="18" name="Picture Placeholder 17"/>
          <p:cNvSpPr>
            <a:spLocks noGrp="1"/>
          </p:cNvSpPr>
          <p:nvPr>
            <p:ph type="pic" sz="quarter" idx="14"/>
          </p:nvPr>
        </p:nvSpPr>
        <p:spPr>
          <a:xfrm>
            <a:off x="4876800" y="1600200"/>
            <a:ext cx="3429000" cy="3429000"/>
          </a:xfrm>
          <a:prstGeom prst="ellipse">
            <a:avLst/>
          </a:prstGeom>
          <a:ln w="76200">
            <a:solidFill>
              <a:schemeClr val="tx2">
                <a:lumMod val="75000"/>
              </a:schemeClr>
            </a:solidFill>
          </a:ln>
        </p:spPr>
        <p:txBody>
          <a:bodyPr/>
          <a:lstStyle/>
          <a:p>
            <a:r>
              <a:rPr lang="en-US"/>
              <a:t>Click icon to add picture</a:t>
            </a:r>
          </a:p>
        </p:txBody>
      </p:sp>
    </p:spTree>
    <p:extLst>
      <p:ext uri="{BB962C8B-B14F-4D97-AF65-F5344CB8AC3E}">
        <p14:creationId xmlns:p14="http://schemas.microsoft.com/office/powerpoint/2010/main" val="365129903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009443" y="1807361"/>
            <a:ext cx="7123080" cy="405143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538759FA-BFF2-43A9-A03F-2DA1D710F254}" type="datetimeFigureOut">
              <a:rPr lang="af-ZA" smtClean="0">
                <a:solidFill>
                  <a:srgbClr val="FF9000"/>
                </a:solidFill>
              </a:rPr>
              <a:pPr>
                <a:defRPr/>
              </a:pPr>
              <a:t>2018/05/28</a:t>
            </a:fld>
            <a:endParaRPr lang="af-ZA">
              <a:solidFill>
                <a:srgbClr val="FF9000"/>
              </a:solidFill>
            </a:endParaRPr>
          </a:p>
        </p:txBody>
      </p:sp>
      <p:sp>
        <p:nvSpPr>
          <p:cNvPr id="5" name="Footer Placeholder 4"/>
          <p:cNvSpPr>
            <a:spLocks noGrp="1"/>
          </p:cNvSpPr>
          <p:nvPr>
            <p:ph type="ftr" sz="quarter" idx="11"/>
          </p:nvPr>
        </p:nvSpPr>
        <p:spPr/>
        <p:txBody>
          <a:bodyPr/>
          <a:lstStyle/>
          <a:p>
            <a:pPr>
              <a:defRPr/>
            </a:pPr>
            <a:endParaRPr lang="af-ZA">
              <a:solidFill>
                <a:srgbClr val="FF9000"/>
              </a:solidFill>
            </a:endParaRPr>
          </a:p>
        </p:txBody>
      </p:sp>
      <p:sp>
        <p:nvSpPr>
          <p:cNvPr id="6" name="Slide Number Placeholder 5"/>
          <p:cNvSpPr>
            <a:spLocks noGrp="1"/>
          </p:cNvSpPr>
          <p:nvPr>
            <p:ph type="sldNum" sz="quarter" idx="12"/>
          </p:nvPr>
        </p:nvSpPr>
        <p:spPr/>
        <p:txBody>
          <a:bodyPr/>
          <a:lstStyle/>
          <a:p>
            <a:pPr>
              <a:defRPr/>
            </a:pPr>
            <a:fld id="{93081B46-3AF0-452A-A487-9136FC0DD79C}" type="slidenum">
              <a:rPr lang="af-ZA" smtClean="0">
                <a:solidFill>
                  <a:srgbClr val="FF9000"/>
                </a:solidFill>
              </a:rPr>
              <a:pPr>
                <a:defRPr/>
              </a:pPr>
              <a:t>‹#›</a:t>
            </a:fld>
            <a:endParaRPr lang="af-ZA">
              <a:solidFill>
                <a:srgbClr val="FF9000"/>
              </a:solidFill>
            </a:endParaRPr>
          </a:p>
        </p:txBody>
      </p:sp>
    </p:spTree>
    <p:extLst>
      <p:ext uri="{BB962C8B-B14F-4D97-AF65-F5344CB8AC3E}">
        <p14:creationId xmlns:p14="http://schemas.microsoft.com/office/powerpoint/2010/main" val="340447007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59561" y="675723"/>
            <a:ext cx="1472962" cy="518532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009442" y="675723"/>
            <a:ext cx="5467557" cy="518532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C730E2F7-27FA-4189-A3C9-4029B49B4B75}" type="datetimeFigureOut">
              <a:rPr lang="af-ZA" smtClean="0">
                <a:solidFill>
                  <a:srgbClr val="FF9000"/>
                </a:solidFill>
              </a:rPr>
              <a:pPr>
                <a:defRPr/>
              </a:pPr>
              <a:t>2018/05/28</a:t>
            </a:fld>
            <a:endParaRPr lang="af-ZA">
              <a:solidFill>
                <a:srgbClr val="FF9000"/>
              </a:solidFill>
            </a:endParaRPr>
          </a:p>
        </p:txBody>
      </p:sp>
      <p:sp>
        <p:nvSpPr>
          <p:cNvPr id="5" name="Footer Placeholder 4"/>
          <p:cNvSpPr>
            <a:spLocks noGrp="1"/>
          </p:cNvSpPr>
          <p:nvPr>
            <p:ph type="ftr" sz="quarter" idx="11"/>
          </p:nvPr>
        </p:nvSpPr>
        <p:spPr/>
        <p:txBody>
          <a:bodyPr/>
          <a:lstStyle/>
          <a:p>
            <a:pPr>
              <a:defRPr/>
            </a:pPr>
            <a:endParaRPr lang="af-ZA">
              <a:solidFill>
                <a:srgbClr val="FF9000"/>
              </a:solidFill>
            </a:endParaRPr>
          </a:p>
        </p:txBody>
      </p:sp>
      <p:sp>
        <p:nvSpPr>
          <p:cNvPr id="6" name="Slide Number Placeholder 5"/>
          <p:cNvSpPr>
            <a:spLocks noGrp="1"/>
          </p:cNvSpPr>
          <p:nvPr>
            <p:ph type="sldNum" sz="quarter" idx="12"/>
          </p:nvPr>
        </p:nvSpPr>
        <p:spPr/>
        <p:txBody>
          <a:bodyPr/>
          <a:lstStyle/>
          <a:p>
            <a:pPr>
              <a:defRPr/>
            </a:pPr>
            <a:fld id="{6136FD2E-58EA-47F5-9012-1607CBB6C9EC}" type="slidenum">
              <a:rPr lang="af-ZA" smtClean="0">
                <a:solidFill>
                  <a:srgbClr val="FF9000"/>
                </a:solidFill>
              </a:rPr>
              <a:pPr>
                <a:defRPr/>
              </a:pPr>
              <a:t>‹#›</a:t>
            </a:fld>
            <a:endParaRPr lang="af-ZA">
              <a:solidFill>
                <a:srgbClr val="FF9000"/>
              </a:solidFill>
            </a:endParaRPr>
          </a:p>
        </p:txBody>
      </p:sp>
    </p:spTree>
    <p:extLst>
      <p:ext uri="{BB962C8B-B14F-4D97-AF65-F5344CB8AC3E}">
        <p14:creationId xmlns:p14="http://schemas.microsoft.com/office/powerpoint/2010/main" val="36466157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30EE48FC-5591-4906-B74D-7CD0D3EE5404}" type="datetimeFigureOut">
              <a:rPr lang="af-ZA" smtClean="0">
                <a:solidFill>
                  <a:prstClr val="black">
                    <a:tint val="75000"/>
                  </a:prstClr>
                </a:solidFill>
              </a:rPr>
              <a:pPr/>
              <a:t>2018/05/28</a:t>
            </a:fld>
            <a:endParaRPr lang="af-ZA">
              <a:solidFill>
                <a:prstClr val="black">
                  <a:tint val="75000"/>
                </a:prstClr>
              </a:solidFill>
            </a:endParaRPr>
          </a:p>
        </p:txBody>
      </p:sp>
      <p:sp>
        <p:nvSpPr>
          <p:cNvPr id="19" name="Footer Placeholder 18"/>
          <p:cNvSpPr>
            <a:spLocks noGrp="1"/>
          </p:cNvSpPr>
          <p:nvPr>
            <p:ph type="ftr" sz="quarter" idx="11"/>
          </p:nvPr>
        </p:nvSpPr>
        <p:spPr/>
        <p:txBody>
          <a:bodyPr/>
          <a:lstStyle/>
          <a:p>
            <a:endParaRPr lang="af-ZA">
              <a:solidFill>
                <a:prstClr val="black">
                  <a:tint val="75000"/>
                </a:prstClr>
              </a:solidFill>
            </a:endParaRPr>
          </a:p>
        </p:txBody>
      </p:sp>
      <p:sp>
        <p:nvSpPr>
          <p:cNvPr id="27" name="Slide Number Placeholder 26"/>
          <p:cNvSpPr>
            <a:spLocks noGrp="1"/>
          </p:cNvSpPr>
          <p:nvPr>
            <p:ph type="sldNum" sz="quarter" idx="12"/>
          </p:nvPr>
        </p:nvSpPr>
        <p:spPr/>
        <p:txBody>
          <a:bodyPr/>
          <a:lstStyle/>
          <a:p>
            <a:fld id="{0B636997-2BE5-447C-8233-58961D49363A}" type="slidenum">
              <a:rPr lang="af-ZA" smtClean="0">
                <a:solidFill>
                  <a:prstClr val="black">
                    <a:tint val="75000"/>
                  </a:prstClr>
                </a:solidFill>
              </a:rPr>
              <a:pPr/>
              <a:t>‹#›</a:t>
            </a:fld>
            <a:endParaRPr lang="af-ZA">
              <a:solidFill>
                <a:prstClr val="black">
                  <a:tint val="75000"/>
                </a:prstClr>
              </a:solidFill>
            </a:endParaRPr>
          </a:p>
        </p:txBody>
      </p:sp>
    </p:spTree>
    <p:extLst>
      <p:ext uri="{BB962C8B-B14F-4D97-AF65-F5344CB8AC3E}">
        <p14:creationId xmlns:p14="http://schemas.microsoft.com/office/powerpoint/2010/main" val="3131782248"/>
      </p:ext>
    </p:extLst>
  </p:cSld>
  <p:clrMapOvr>
    <a:overrideClrMapping bg1="dk1" tx1="lt1" bg2="dk2" tx2="lt2" accent1="accent1" accent2="accent2" accent3="accent3" accent4="accent4" accent5="accent5" accent6="accent6" hlink="hlink" folHlink="folHlink"/>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30EE48FC-5591-4906-B74D-7CD0D3EE5404}" type="datetimeFigureOut">
              <a:rPr lang="af-ZA" smtClean="0">
                <a:solidFill>
                  <a:prstClr val="black">
                    <a:tint val="75000"/>
                  </a:prstClr>
                </a:solidFill>
              </a:rPr>
              <a:pPr/>
              <a:t>2018/05/28</a:t>
            </a:fld>
            <a:endParaRPr lang="af-ZA">
              <a:solidFill>
                <a:prstClr val="black">
                  <a:tint val="75000"/>
                </a:prstClr>
              </a:solidFill>
            </a:endParaRPr>
          </a:p>
        </p:txBody>
      </p:sp>
      <p:sp>
        <p:nvSpPr>
          <p:cNvPr id="5" name="Footer Placeholder 4"/>
          <p:cNvSpPr>
            <a:spLocks noGrp="1"/>
          </p:cNvSpPr>
          <p:nvPr>
            <p:ph type="ftr" sz="quarter" idx="11"/>
          </p:nvPr>
        </p:nvSpPr>
        <p:spPr/>
        <p:txBody>
          <a:bodyPr/>
          <a:lstStyle/>
          <a:p>
            <a:endParaRPr lang="af-ZA">
              <a:solidFill>
                <a:prstClr val="black">
                  <a:tint val="75000"/>
                </a:prstClr>
              </a:solidFill>
            </a:endParaRPr>
          </a:p>
        </p:txBody>
      </p:sp>
      <p:sp>
        <p:nvSpPr>
          <p:cNvPr id="6" name="Slide Number Placeholder 5"/>
          <p:cNvSpPr>
            <a:spLocks noGrp="1"/>
          </p:cNvSpPr>
          <p:nvPr>
            <p:ph type="sldNum" sz="quarter" idx="12"/>
          </p:nvPr>
        </p:nvSpPr>
        <p:spPr/>
        <p:txBody>
          <a:bodyPr/>
          <a:lstStyle/>
          <a:p>
            <a:fld id="{0B636997-2BE5-447C-8233-58961D49363A}" type="slidenum">
              <a:rPr lang="af-ZA" smtClean="0">
                <a:solidFill>
                  <a:prstClr val="black">
                    <a:tint val="75000"/>
                  </a:prstClr>
                </a:solidFill>
              </a:rPr>
              <a:pPr/>
              <a:t>‹#›</a:t>
            </a:fld>
            <a:endParaRPr lang="af-ZA">
              <a:solidFill>
                <a:prstClr val="black">
                  <a:tint val="75000"/>
                </a:prstClr>
              </a:solidFill>
            </a:endParaRPr>
          </a:p>
        </p:txBody>
      </p:sp>
    </p:spTree>
    <p:extLst>
      <p:ext uri="{BB962C8B-B14F-4D97-AF65-F5344CB8AC3E}">
        <p14:creationId xmlns:p14="http://schemas.microsoft.com/office/powerpoint/2010/main" val="113754829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30EE48FC-5591-4906-B74D-7CD0D3EE5404}" type="datetimeFigureOut">
              <a:rPr lang="af-ZA" smtClean="0">
                <a:solidFill>
                  <a:prstClr val="black">
                    <a:tint val="75000"/>
                  </a:prstClr>
                </a:solidFill>
              </a:rPr>
              <a:pPr/>
              <a:t>2018/05/28</a:t>
            </a:fld>
            <a:endParaRPr lang="af-ZA">
              <a:solidFill>
                <a:prstClr val="black">
                  <a:tint val="75000"/>
                </a:prstClr>
              </a:solidFill>
            </a:endParaRPr>
          </a:p>
        </p:txBody>
      </p:sp>
      <p:sp>
        <p:nvSpPr>
          <p:cNvPr id="5" name="Footer Placeholder 4"/>
          <p:cNvSpPr>
            <a:spLocks noGrp="1"/>
          </p:cNvSpPr>
          <p:nvPr>
            <p:ph type="ftr" sz="quarter" idx="11"/>
          </p:nvPr>
        </p:nvSpPr>
        <p:spPr/>
        <p:txBody>
          <a:bodyPr/>
          <a:lstStyle/>
          <a:p>
            <a:endParaRPr lang="af-ZA">
              <a:solidFill>
                <a:prstClr val="black">
                  <a:tint val="75000"/>
                </a:prstClr>
              </a:solidFill>
            </a:endParaRPr>
          </a:p>
        </p:txBody>
      </p:sp>
      <p:sp>
        <p:nvSpPr>
          <p:cNvPr id="6" name="Slide Number Placeholder 5"/>
          <p:cNvSpPr>
            <a:spLocks noGrp="1"/>
          </p:cNvSpPr>
          <p:nvPr>
            <p:ph type="sldNum" sz="quarter" idx="12"/>
          </p:nvPr>
        </p:nvSpPr>
        <p:spPr/>
        <p:txBody>
          <a:bodyPr/>
          <a:lstStyle/>
          <a:p>
            <a:fld id="{0B636997-2BE5-447C-8233-58961D49363A}" type="slidenum">
              <a:rPr lang="af-ZA" smtClean="0">
                <a:solidFill>
                  <a:prstClr val="black">
                    <a:tint val="75000"/>
                  </a:prstClr>
                </a:solidFill>
              </a:rPr>
              <a:pPr/>
              <a:t>‹#›</a:t>
            </a:fld>
            <a:endParaRPr lang="af-ZA">
              <a:solidFill>
                <a:prstClr val="black">
                  <a:tint val="75000"/>
                </a:prstClr>
              </a:solidFill>
            </a:endParaRPr>
          </a:p>
        </p:txBody>
      </p:sp>
    </p:spTree>
    <p:extLst>
      <p:ext uri="{BB962C8B-B14F-4D97-AF65-F5344CB8AC3E}">
        <p14:creationId xmlns:p14="http://schemas.microsoft.com/office/powerpoint/2010/main" val="3162531446"/>
      </p:ext>
    </p:extLst>
  </p:cSld>
  <p:clrMapOvr>
    <a:overrideClrMapping bg1="dk1" tx1="lt1" bg2="dk2" tx2="lt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30EE48FC-5591-4906-B74D-7CD0D3EE5404}" type="datetimeFigureOut">
              <a:rPr lang="af-ZA" smtClean="0">
                <a:solidFill>
                  <a:prstClr val="black">
                    <a:tint val="75000"/>
                  </a:prstClr>
                </a:solidFill>
              </a:rPr>
              <a:pPr/>
              <a:t>2018/05/28</a:t>
            </a:fld>
            <a:endParaRPr lang="af-ZA">
              <a:solidFill>
                <a:prstClr val="black">
                  <a:tint val="75000"/>
                </a:prstClr>
              </a:solidFill>
            </a:endParaRPr>
          </a:p>
        </p:txBody>
      </p:sp>
      <p:sp>
        <p:nvSpPr>
          <p:cNvPr id="6" name="Footer Placeholder 5"/>
          <p:cNvSpPr>
            <a:spLocks noGrp="1"/>
          </p:cNvSpPr>
          <p:nvPr>
            <p:ph type="ftr" sz="quarter" idx="11"/>
          </p:nvPr>
        </p:nvSpPr>
        <p:spPr/>
        <p:txBody>
          <a:bodyPr/>
          <a:lstStyle/>
          <a:p>
            <a:endParaRPr lang="af-ZA">
              <a:solidFill>
                <a:prstClr val="black">
                  <a:tint val="75000"/>
                </a:prstClr>
              </a:solidFill>
            </a:endParaRPr>
          </a:p>
        </p:txBody>
      </p:sp>
      <p:sp>
        <p:nvSpPr>
          <p:cNvPr id="7" name="Slide Number Placeholder 6"/>
          <p:cNvSpPr>
            <a:spLocks noGrp="1"/>
          </p:cNvSpPr>
          <p:nvPr>
            <p:ph type="sldNum" sz="quarter" idx="12"/>
          </p:nvPr>
        </p:nvSpPr>
        <p:spPr/>
        <p:txBody>
          <a:bodyPr/>
          <a:lstStyle/>
          <a:p>
            <a:fld id="{0B636997-2BE5-447C-8233-58961D49363A}" type="slidenum">
              <a:rPr lang="af-ZA" smtClean="0">
                <a:solidFill>
                  <a:prstClr val="black">
                    <a:tint val="75000"/>
                  </a:prstClr>
                </a:solidFill>
              </a:rPr>
              <a:pPr/>
              <a:t>‹#›</a:t>
            </a:fld>
            <a:endParaRPr lang="af-ZA">
              <a:solidFill>
                <a:prstClr val="black">
                  <a:tint val="75000"/>
                </a:prstClr>
              </a:solidFill>
            </a:endParaRPr>
          </a:p>
        </p:txBody>
      </p:sp>
    </p:spTree>
    <p:extLst>
      <p:ext uri="{BB962C8B-B14F-4D97-AF65-F5344CB8AC3E}">
        <p14:creationId xmlns:p14="http://schemas.microsoft.com/office/powerpoint/2010/main" val="262179803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30EE48FC-5591-4906-B74D-7CD0D3EE5404}" type="datetimeFigureOut">
              <a:rPr lang="af-ZA" smtClean="0">
                <a:solidFill>
                  <a:prstClr val="black">
                    <a:tint val="75000"/>
                  </a:prstClr>
                </a:solidFill>
              </a:rPr>
              <a:pPr/>
              <a:t>2018/05/28</a:t>
            </a:fld>
            <a:endParaRPr lang="af-ZA">
              <a:solidFill>
                <a:prstClr val="black">
                  <a:tint val="75000"/>
                </a:prstClr>
              </a:solidFill>
            </a:endParaRPr>
          </a:p>
        </p:txBody>
      </p:sp>
      <p:sp>
        <p:nvSpPr>
          <p:cNvPr id="8" name="Footer Placeholder 7"/>
          <p:cNvSpPr>
            <a:spLocks noGrp="1"/>
          </p:cNvSpPr>
          <p:nvPr>
            <p:ph type="ftr" sz="quarter" idx="11"/>
          </p:nvPr>
        </p:nvSpPr>
        <p:spPr/>
        <p:txBody>
          <a:bodyPr/>
          <a:lstStyle/>
          <a:p>
            <a:endParaRPr lang="af-ZA">
              <a:solidFill>
                <a:prstClr val="black">
                  <a:tint val="75000"/>
                </a:prstClr>
              </a:solidFill>
            </a:endParaRPr>
          </a:p>
        </p:txBody>
      </p:sp>
      <p:sp>
        <p:nvSpPr>
          <p:cNvPr id="9" name="Slide Number Placeholder 8"/>
          <p:cNvSpPr>
            <a:spLocks noGrp="1"/>
          </p:cNvSpPr>
          <p:nvPr>
            <p:ph type="sldNum" sz="quarter" idx="12"/>
          </p:nvPr>
        </p:nvSpPr>
        <p:spPr/>
        <p:txBody>
          <a:bodyPr/>
          <a:lstStyle/>
          <a:p>
            <a:fld id="{0B636997-2BE5-447C-8233-58961D49363A}" type="slidenum">
              <a:rPr lang="af-ZA" smtClean="0">
                <a:solidFill>
                  <a:prstClr val="black">
                    <a:tint val="75000"/>
                  </a:prstClr>
                </a:solidFill>
              </a:rPr>
              <a:pPr/>
              <a:t>‹#›</a:t>
            </a:fld>
            <a:endParaRPr lang="af-ZA">
              <a:solidFill>
                <a:prstClr val="black">
                  <a:tint val="75000"/>
                </a:prstClr>
              </a:solidFill>
            </a:endParaRPr>
          </a:p>
        </p:txBody>
      </p:sp>
    </p:spTree>
    <p:extLst>
      <p:ext uri="{BB962C8B-B14F-4D97-AF65-F5344CB8AC3E}">
        <p14:creationId xmlns:p14="http://schemas.microsoft.com/office/powerpoint/2010/main" val="148053127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30EE48FC-5591-4906-B74D-7CD0D3EE5404}" type="datetimeFigureOut">
              <a:rPr lang="af-ZA" smtClean="0">
                <a:solidFill>
                  <a:prstClr val="black">
                    <a:tint val="75000"/>
                  </a:prstClr>
                </a:solidFill>
              </a:rPr>
              <a:pPr/>
              <a:t>2018/05/28</a:t>
            </a:fld>
            <a:endParaRPr lang="af-ZA">
              <a:solidFill>
                <a:prstClr val="black">
                  <a:tint val="75000"/>
                </a:prstClr>
              </a:solidFill>
            </a:endParaRPr>
          </a:p>
        </p:txBody>
      </p:sp>
      <p:sp>
        <p:nvSpPr>
          <p:cNvPr id="4" name="Footer Placeholder 3"/>
          <p:cNvSpPr>
            <a:spLocks noGrp="1"/>
          </p:cNvSpPr>
          <p:nvPr>
            <p:ph type="ftr" sz="quarter" idx="11"/>
          </p:nvPr>
        </p:nvSpPr>
        <p:spPr/>
        <p:txBody>
          <a:bodyPr/>
          <a:lstStyle/>
          <a:p>
            <a:endParaRPr lang="af-ZA">
              <a:solidFill>
                <a:prstClr val="black">
                  <a:tint val="75000"/>
                </a:prstClr>
              </a:solidFill>
            </a:endParaRPr>
          </a:p>
        </p:txBody>
      </p:sp>
      <p:sp>
        <p:nvSpPr>
          <p:cNvPr id="5" name="Slide Number Placeholder 4"/>
          <p:cNvSpPr>
            <a:spLocks noGrp="1"/>
          </p:cNvSpPr>
          <p:nvPr>
            <p:ph type="sldNum" sz="quarter" idx="12"/>
          </p:nvPr>
        </p:nvSpPr>
        <p:spPr/>
        <p:txBody>
          <a:bodyPr/>
          <a:lstStyle/>
          <a:p>
            <a:fld id="{0B636997-2BE5-447C-8233-58961D49363A}" type="slidenum">
              <a:rPr lang="af-ZA" smtClean="0">
                <a:solidFill>
                  <a:prstClr val="black">
                    <a:tint val="75000"/>
                  </a:prstClr>
                </a:solidFill>
              </a:rPr>
              <a:pPr/>
              <a:t>‹#›</a:t>
            </a:fld>
            <a:endParaRPr lang="af-ZA">
              <a:solidFill>
                <a:prstClr val="black">
                  <a:tint val="75000"/>
                </a:prstClr>
              </a:solidFill>
            </a:endParaRPr>
          </a:p>
        </p:txBody>
      </p:sp>
    </p:spTree>
    <p:extLst>
      <p:ext uri="{BB962C8B-B14F-4D97-AF65-F5344CB8AC3E}">
        <p14:creationId xmlns:p14="http://schemas.microsoft.com/office/powerpoint/2010/main" val="1290462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0EE48FC-5591-4906-B74D-7CD0D3EE5404}" type="datetimeFigureOut">
              <a:rPr lang="af-ZA" smtClean="0">
                <a:solidFill>
                  <a:prstClr val="black">
                    <a:tint val="75000"/>
                  </a:prstClr>
                </a:solidFill>
              </a:rPr>
              <a:pPr/>
              <a:t>2018/05/28</a:t>
            </a:fld>
            <a:endParaRPr lang="af-ZA">
              <a:solidFill>
                <a:prstClr val="black">
                  <a:tint val="75000"/>
                </a:prstClr>
              </a:solidFill>
            </a:endParaRPr>
          </a:p>
        </p:txBody>
      </p:sp>
      <p:sp>
        <p:nvSpPr>
          <p:cNvPr id="3" name="Footer Placeholder 2"/>
          <p:cNvSpPr>
            <a:spLocks noGrp="1"/>
          </p:cNvSpPr>
          <p:nvPr>
            <p:ph type="ftr" sz="quarter" idx="11"/>
          </p:nvPr>
        </p:nvSpPr>
        <p:spPr/>
        <p:txBody>
          <a:bodyPr/>
          <a:lstStyle/>
          <a:p>
            <a:endParaRPr lang="af-ZA">
              <a:solidFill>
                <a:prstClr val="black">
                  <a:tint val="75000"/>
                </a:prstClr>
              </a:solidFill>
            </a:endParaRPr>
          </a:p>
        </p:txBody>
      </p:sp>
      <p:sp>
        <p:nvSpPr>
          <p:cNvPr id="4" name="Slide Number Placeholder 3"/>
          <p:cNvSpPr>
            <a:spLocks noGrp="1"/>
          </p:cNvSpPr>
          <p:nvPr>
            <p:ph type="sldNum" sz="quarter" idx="12"/>
          </p:nvPr>
        </p:nvSpPr>
        <p:spPr/>
        <p:txBody>
          <a:bodyPr/>
          <a:lstStyle/>
          <a:p>
            <a:fld id="{0B636997-2BE5-447C-8233-58961D49363A}" type="slidenum">
              <a:rPr lang="af-ZA" smtClean="0">
                <a:solidFill>
                  <a:prstClr val="black">
                    <a:tint val="75000"/>
                  </a:prstClr>
                </a:solidFill>
              </a:rPr>
              <a:pPr/>
              <a:t>‹#›</a:t>
            </a:fld>
            <a:endParaRPr lang="af-ZA">
              <a:solidFill>
                <a:prstClr val="black">
                  <a:tint val="75000"/>
                </a:prstClr>
              </a:solidFill>
            </a:endParaRPr>
          </a:p>
        </p:txBody>
      </p:sp>
    </p:spTree>
    <p:extLst>
      <p:ext uri="{BB962C8B-B14F-4D97-AF65-F5344CB8AC3E}">
        <p14:creationId xmlns:p14="http://schemas.microsoft.com/office/powerpoint/2010/main" val="98791034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30EE48FC-5591-4906-B74D-7CD0D3EE5404}" type="datetimeFigureOut">
              <a:rPr lang="af-ZA" smtClean="0">
                <a:solidFill>
                  <a:prstClr val="black">
                    <a:tint val="75000"/>
                  </a:prstClr>
                </a:solidFill>
              </a:rPr>
              <a:pPr/>
              <a:t>2018/05/28</a:t>
            </a:fld>
            <a:endParaRPr lang="af-ZA">
              <a:solidFill>
                <a:prstClr val="black">
                  <a:tint val="75000"/>
                </a:prstClr>
              </a:solidFill>
            </a:endParaRPr>
          </a:p>
        </p:txBody>
      </p:sp>
      <p:sp>
        <p:nvSpPr>
          <p:cNvPr id="6" name="Footer Placeholder 5"/>
          <p:cNvSpPr>
            <a:spLocks noGrp="1"/>
          </p:cNvSpPr>
          <p:nvPr>
            <p:ph type="ftr" sz="quarter" idx="11"/>
          </p:nvPr>
        </p:nvSpPr>
        <p:spPr/>
        <p:txBody>
          <a:bodyPr/>
          <a:lstStyle/>
          <a:p>
            <a:endParaRPr lang="af-ZA">
              <a:solidFill>
                <a:prstClr val="black">
                  <a:tint val="75000"/>
                </a:prstClr>
              </a:solidFill>
            </a:endParaRPr>
          </a:p>
        </p:txBody>
      </p:sp>
      <p:sp>
        <p:nvSpPr>
          <p:cNvPr id="7" name="Slide Number Placeholder 6"/>
          <p:cNvSpPr>
            <a:spLocks noGrp="1"/>
          </p:cNvSpPr>
          <p:nvPr>
            <p:ph type="sldNum" sz="quarter" idx="12"/>
          </p:nvPr>
        </p:nvSpPr>
        <p:spPr/>
        <p:txBody>
          <a:bodyPr/>
          <a:lstStyle/>
          <a:p>
            <a:fld id="{0B636997-2BE5-447C-8233-58961D49363A}" type="slidenum">
              <a:rPr lang="af-ZA" smtClean="0">
                <a:solidFill>
                  <a:prstClr val="black">
                    <a:tint val="75000"/>
                  </a:prstClr>
                </a:solidFill>
              </a:rPr>
              <a:pPr/>
              <a:t>‹#›</a:t>
            </a:fld>
            <a:endParaRPr lang="af-ZA">
              <a:solidFill>
                <a:prstClr val="black">
                  <a:tint val="75000"/>
                </a:prstClr>
              </a:solidFill>
            </a:endParaRPr>
          </a:p>
        </p:txBody>
      </p:sp>
    </p:spTree>
    <p:extLst>
      <p:ext uri="{BB962C8B-B14F-4D97-AF65-F5344CB8AC3E}">
        <p14:creationId xmlns:p14="http://schemas.microsoft.com/office/powerpoint/2010/main" val="69835475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30EE48FC-5591-4906-B74D-7CD0D3EE5404}" type="datetimeFigureOut">
              <a:rPr lang="af-ZA" smtClean="0">
                <a:solidFill>
                  <a:prstClr val="black">
                    <a:tint val="75000"/>
                  </a:prstClr>
                </a:solidFill>
              </a:rPr>
              <a:pPr/>
              <a:t>2018/05/28</a:t>
            </a:fld>
            <a:endParaRPr lang="af-ZA">
              <a:solidFill>
                <a:prstClr val="black">
                  <a:tint val="75000"/>
                </a:prstClr>
              </a:solidFill>
            </a:endParaRPr>
          </a:p>
        </p:txBody>
      </p:sp>
      <p:sp>
        <p:nvSpPr>
          <p:cNvPr id="6" name="Footer Placeholder 5"/>
          <p:cNvSpPr>
            <a:spLocks noGrp="1"/>
          </p:cNvSpPr>
          <p:nvPr>
            <p:ph type="ftr" sz="quarter" idx="11"/>
          </p:nvPr>
        </p:nvSpPr>
        <p:spPr/>
        <p:txBody>
          <a:bodyPr/>
          <a:lstStyle/>
          <a:p>
            <a:endParaRPr lang="af-ZA">
              <a:solidFill>
                <a:prstClr val="black">
                  <a:tint val="75000"/>
                </a:prstClr>
              </a:solidFill>
            </a:endParaRPr>
          </a:p>
        </p:txBody>
      </p:sp>
      <p:sp>
        <p:nvSpPr>
          <p:cNvPr id="7" name="Slide Number Placeholder 6"/>
          <p:cNvSpPr>
            <a:spLocks noGrp="1"/>
          </p:cNvSpPr>
          <p:nvPr>
            <p:ph type="sldNum" sz="quarter" idx="12"/>
          </p:nvPr>
        </p:nvSpPr>
        <p:spPr>
          <a:xfrm>
            <a:off x="8077200" y="6356350"/>
            <a:ext cx="609600" cy="365125"/>
          </a:xfrm>
        </p:spPr>
        <p:txBody>
          <a:bodyPr/>
          <a:lstStyle/>
          <a:p>
            <a:fld id="{0B636997-2BE5-447C-8233-58961D49363A}" type="slidenum">
              <a:rPr lang="af-ZA" smtClean="0">
                <a:solidFill>
                  <a:prstClr val="black">
                    <a:tint val="75000"/>
                  </a:prstClr>
                </a:solidFill>
              </a:rPr>
              <a:pPr/>
              <a:t>‹#›</a:t>
            </a:fld>
            <a:endParaRPr lang="af-ZA">
              <a:solidFill>
                <a:prstClr val="black">
                  <a:tint val="75000"/>
                </a:prstClr>
              </a:solidFill>
            </a:endParaRP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Constantia"/>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Constantia"/>
            </a:endParaRPr>
          </a:p>
        </p:txBody>
      </p:sp>
    </p:spTree>
    <p:extLst>
      <p:ext uri="{BB962C8B-B14F-4D97-AF65-F5344CB8AC3E}">
        <p14:creationId xmlns:p14="http://schemas.microsoft.com/office/powerpoint/2010/main" val="226967779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30EE48FC-5591-4906-B74D-7CD0D3EE5404}" type="datetimeFigureOut">
              <a:rPr lang="af-ZA" smtClean="0">
                <a:solidFill>
                  <a:prstClr val="black">
                    <a:tint val="75000"/>
                  </a:prstClr>
                </a:solidFill>
              </a:rPr>
              <a:pPr/>
              <a:t>2018/05/28</a:t>
            </a:fld>
            <a:endParaRPr lang="af-ZA">
              <a:solidFill>
                <a:prstClr val="black">
                  <a:tint val="75000"/>
                </a:prstClr>
              </a:solidFill>
            </a:endParaRPr>
          </a:p>
        </p:txBody>
      </p:sp>
      <p:sp>
        <p:nvSpPr>
          <p:cNvPr id="5" name="Footer Placeholder 4"/>
          <p:cNvSpPr>
            <a:spLocks noGrp="1"/>
          </p:cNvSpPr>
          <p:nvPr>
            <p:ph type="ftr" sz="quarter" idx="11"/>
          </p:nvPr>
        </p:nvSpPr>
        <p:spPr/>
        <p:txBody>
          <a:bodyPr/>
          <a:lstStyle/>
          <a:p>
            <a:endParaRPr lang="af-ZA">
              <a:solidFill>
                <a:prstClr val="black">
                  <a:tint val="75000"/>
                </a:prstClr>
              </a:solidFill>
            </a:endParaRPr>
          </a:p>
        </p:txBody>
      </p:sp>
      <p:sp>
        <p:nvSpPr>
          <p:cNvPr id="6" name="Slide Number Placeholder 5"/>
          <p:cNvSpPr>
            <a:spLocks noGrp="1"/>
          </p:cNvSpPr>
          <p:nvPr>
            <p:ph type="sldNum" sz="quarter" idx="12"/>
          </p:nvPr>
        </p:nvSpPr>
        <p:spPr/>
        <p:txBody>
          <a:bodyPr/>
          <a:lstStyle/>
          <a:p>
            <a:fld id="{0B636997-2BE5-447C-8233-58961D49363A}" type="slidenum">
              <a:rPr lang="af-ZA" smtClean="0">
                <a:solidFill>
                  <a:prstClr val="black">
                    <a:tint val="75000"/>
                  </a:prstClr>
                </a:solidFill>
              </a:rPr>
              <a:pPr/>
              <a:t>‹#›</a:t>
            </a:fld>
            <a:endParaRPr lang="af-ZA">
              <a:solidFill>
                <a:prstClr val="black">
                  <a:tint val="75000"/>
                </a:prstClr>
              </a:solidFill>
            </a:endParaRPr>
          </a:p>
        </p:txBody>
      </p:sp>
    </p:spTree>
    <p:extLst>
      <p:ext uri="{BB962C8B-B14F-4D97-AF65-F5344CB8AC3E}">
        <p14:creationId xmlns:p14="http://schemas.microsoft.com/office/powerpoint/2010/main" val="15813240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30EE48FC-5591-4906-B74D-7CD0D3EE5404}" type="datetimeFigureOut">
              <a:rPr lang="af-ZA" smtClean="0">
                <a:solidFill>
                  <a:prstClr val="black">
                    <a:tint val="75000"/>
                  </a:prstClr>
                </a:solidFill>
              </a:rPr>
              <a:pPr/>
              <a:t>2018/05/28</a:t>
            </a:fld>
            <a:endParaRPr lang="af-ZA">
              <a:solidFill>
                <a:prstClr val="black">
                  <a:tint val="75000"/>
                </a:prstClr>
              </a:solidFill>
            </a:endParaRPr>
          </a:p>
        </p:txBody>
      </p:sp>
      <p:sp>
        <p:nvSpPr>
          <p:cNvPr id="5" name="Footer Placeholder 4"/>
          <p:cNvSpPr>
            <a:spLocks noGrp="1"/>
          </p:cNvSpPr>
          <p:nvPr>
            <p:ph type="ftr" sz="quarter" idx="11"/>
          </p:nvPr>
        </p:nvSpPr>
        <p:spPr/>
        <p:txBody>
          <a:bodyPr/>
          <a:lstStyle/>
          <a:p>
            <a:endParaRPr lang="af-ZA">
              <a:solidFill>
                <a:prstClr val="black">
                  <a:tint val="75000"/>
                </a:prstClr>
              </a:solidFill>
            </a:endParaRPr>
          </a:p>
        </p:txBody>
      </p:sp>
      <p:sp>
        <p:nvSpPr>
          <p:cNvPr id="6" name="Slide Number Placeholder 5"/>
          <p:cNvSpPr>
            <a:spLocks noGrp="1"/>
          </p:cNvSpPr>
          <p:nvPr>
            <p:ph type="sldNum" sz="quarter" idx="12"/>
          </p:nvPr>
        </p:nvSpPr>
        <p:spPr/>
        <p:txBody>
          <a:bodyPr/>
          <a:lstStyle/>
          <a:p>
            <a:fld id="{0B636997-2BE5-447C-8233-58961D49363A}" type="slidenum">
              <a:rPr lang="af-ZA" smtClean="0">
                <a:solidFill>
                  <a:prstClr val="black">
                    <a:tint val="75000"/>
                  </a:prstClr>
                </a:solidFill>
              </a:rPr>
              <a:pPr/>
              <a:t>‹#›</a:t>
            </a:fld>
            <a:endParaRPr lang="af-ZA">
              <a:solidFill>
                <a:prstClr val="black">
                  <a:tint val="75000"/>
                </a:prstClr>
              </a:solidFill>
            </a:endParaRPr>
          </a:p>
        </p:txBody>
      </p:sp>
    </p:spTree>
    <p:extLst>
      <p:ext uri="{BB962C8B-B14F-4D97-AF65-F5344CB8AC3E}">
        <p14:creationId xmlns:p14="http://schemas.microsoft.com/office/powerpoint/2010/main" val="327056793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Rectangle 7"/>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762000" y="3200400"/>
            <a:ext cx="7543800" cy="1524000"/>
          </a:xfrm>
        </p:spPr>
        <p:txBody>
          <a:bodyPr>
            <a:noAutofit/>
          </a:bodyPr>
          <a:lstStyle>
            <a:lvl1pPr>
              <a:defRPr sz="8000"/>
            </a:lvl1pPr>
          </a:lstStyle>
          <a:p>
            <a:r>
              <a:rPr lang="en-US"/>
              <a:t>Click to edit Master title style</a:t>
            </a:r>
            <a:endParaRPr lang="en-US" dirty="0"/>
          </a:p>
        </p:txBody>
      </p:sp>
      <p:sp>
        <p:nvSpPr>
          <p:cNvPr id="3" name="Subtitle 2"/>
          <p:cNvSpPr>
            <a:spLocks noGrp="1"/>
          </p:cNvSpPr>
          <p:nvPr>
            <p:ph type="subTitle" idx="1"/>
          </p:nvPr>
        </p:nvSpPr>
        <p:spPr>
          <a:xfrm>
            <a:off x="762000" y="4724400"/>
            <a:ext cx="6858000" cy="990600"/>
          </a:xfrm>
        </p:spPr>
        <p:txBody>
          <a:bodyPr anchor="t" anchorCtr="0">
            <a:normAutofit/>
          </a:bodyPr>
          <a:lstStyle>
            <a:lvl1pPr marL="0" indent="0" algn="l">
              <a:buNone/>
              <a:defRPr sz="28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fld id="{27324B77-8AA8-4148-A4E1-14844EFA7952}" type="datetimeFigureOut">
              <a:rPr lang="af-ZA" smtClean="0">
                <a:solidFill>
                  <a:srgbClr val="FF9000"/>
                </a:solidFill>
              </a:rPr>
              <a:pPr>
                <a:defRPr/>
              </a:pPr>
              <a:t>2018/05/28</a:t>
            </a:fld>
            <a:endParaRPr lang="af-ZA">
              <a:solidFill>
                <a:srgbClr val="FF9000"/>
              </a:solidFill>
            </a:endParaRPr>
          </a:p>
        </p:txBody>
      </p:sp>
      <p:sp>
        <p:nvSpPr>
          <p:cNvPr id="5" name="Footer Placeholder 4"/>
          <p:cNvSpPr>
            <a:spLocks noGrp="1"/>
          </p:cNvSpPr>
          <p:nvPr>
            <p:ph type="ftr" sz="quarter" idx="11"/>
          </p:nvPr>
        </p:nvSpPr>
        <p:spPr/>
        <p:txBody>
          <a:bodyPr/>
          <a:lstStyle/>
          <a:p>
            <a:pPr>
              <a:defRPr/>
            </a:pPr>
            <a:endParaRPr lang="af-ZA">
              <a:solidFill>
                <a:srgbClr val="FF9000"/>
              </a:solidFill>
            </a:endParaRPr>
          </a:p>
        </p:txBody>
      </p:sp>
      <p:sp>
        <p:nvSpPr>
          <p:cNvPr id="6" name="Slide Number Placeholder 5"/>
          <p:cNvSpPr>
            <a:spLocks noGrp="1"/>
          </p:cNvSpPr>
          <p:nvPr>
            <p:ph type="sldNum" sz="quarter" idx="12"/>
          </p:nvPr>
        </p:nvSpPr>
        <p:spPr/>
        <p:txBody>
          <a:bodyPr/>
          <a:lstStyle/>
          <a:p>
            <a:pPr>
              <a:defRPr/>
            </a:pPr>
            <a:fld id="{F506E0D3-6237-4820-9642-215EEA610B61}" type="slidenum">
              <a:rPr lang="af-ZA" smtClean="0">
                <a:solidFill>
                  <a:srgbClr val="FF9000"/>
                </a:solidFill>
              </a:rPr>
              <a:pPr>
                <a:defRPr/>
              </a:pPr>
              <a:t>‹#›</a:t>
            </a:fld>
            <a:endParaRPr lang="af-ZA">
              <a:solidFill>
                <a:srgbClr val="FF9000"/>
              </a:solidFill>
            </a:endParaRPr>
          </a:p>
        </p:txBody>
      </p:sp>
      <p:sp>
        <p:nvSpPr>
          <p:cNvPr id="7" name="Rectangle 6"/>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7035EE8A-FF9A-46B3-A367-D106B0B73269}" type="datetimeFigureOut">
              <a:rPr lang="af-ZA" smtClean="0">
                <a:solidFill>
                  <a:srgbClr val="FF9000"/>
                </a:solidFill>
              </a:rPr>
              <a:pPr>
                <a:defRPr/>
              </a:pPr>
              <a:t>2018/05/28</a:t>
            </a:fld>
            <a:endParaRPr lang="af-ZA">
              <a:solidFill>
                <a:srgbClr val="FF9000"/>
              </a:solidFill>
            </a:endParaRPr>
          </a:p>
        </p:txBody>
      </p:sp>
      <p:sp>
        <p:nvSpPr>
          <p:cNvPr id="5" name="Footer Placeholder 4"/>
          <p:cNvSpPr>
            <a:spLocks noGrp="1"/>
          </p:cNvSpPr>
          <p:nvPr>
            <p:ph type="ftr" sz="quarter" idx="11"/>
          </p:nvPr>
        </p:nvSpPr>
        <p:spPr/>
        <p:txBody>
          <a:bodyPr/>
          <a:lstStyle/>
          <a:p>
            <a:pPr>
              <a:defRPr/>
            </a:pPr>
            <a:endParaRPr lang="af-ZA">
              <a:solidFill>
                <a:srgbClr val="FF9000"/>
              </a:solidFill>
            </a:endParaRPr>
          </a:p>
        </p:txBody>
      </p:sp>
      <p:sp>
        <p:nvSpPr>
          <p:cNvPr id="6" name="Slide Number Placeholder 5"/>
          <p:cNvSpPr>
            <a:spLocks noGrp="1"/>
          </p:cNvSpPr>
          <p:nvPr>
            <p:ph type="sldNum" sz="quarter" idx="12"/>
          </p:nvPr>
        </p:nvSpPr>
        <p:spPr/>
        <p:txBody>
          <a:bodyPr/>
          <a:lstStyle/>
          <a:p>
            <a:pPr>
              <a:defRPr/>
            </a:pPr>
            <a:fld id="{F1DE418A-9F93-4295-9DF9-3919EFEF94C9}" type="slidenum">
              <a:rPr lang="af-ZA" smtClean="0">
                <a:solidFill>
                  <a:srgbClr val="FF9000"/>
                </a:solidFill>
              </a:rPr>
              <a:pPr>
                <a:defRPr/>
              </a:pPr>
              <a:t>‹#›</a:t>
            </a:fld>
            <a:endParaRPr lang="af-ZA">
              <a:solidFill>
                <a:srgbClr val="FF9000"/>
              </a:solidFill>
            </a:endParaRPr>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62000" y="3276600"/>
            <a:ext cx="7543800" cy="1676400"/>
          </a:xfrm>
        </p:spPr>
        <p:txBody>
          <a:bodyPr anchor="b" anchorCtr="0"/>
          <a:lstStyle>
            <a:lvl1pPr algn="l">
              <a:defRPr sz="5400" b="0" cap="all"/>
            </a:lvl1pPr>
          </a:lstStyle>
          <a:p>
            <a:r>
              <a:rPr lang="en-US"/>
              <a:t>Click to edit Master title style</a:t>
            </a:r>
            <a:endParaRPr lang="en-US" dirty="0"/>
          </a:p>
        </p:txBody>
      </p:sp>
      <p:sp>
        <p:nvSpPr>
          <p:cNvPr id="3" name="Text Placeholder 2"/>
          <p:cNvSpPr>
            <a:spLocks noGrp="1"/>
          </p:cNvSpPr>
          <p:nvPr>
            <p:ph type="body" idx="1"/>
          </p:nvPr>
        </p:nvSpPr>
        <p:spPr>
          <a:xfrm>
            <a:off x="762000" y="4953000"/>
            <a:ext cx="6858000" cy="914400"/>
          </a:xfrm>
        </p:spPr>
        <p:txBody>
          <a:bodyPr anchor="t" anchorCtr="0">
            <a:normAutofit/>
          </a:bodyPr>
          <a:lstStyle>
            <a:lvl1pPr marL="0" indent="0">
              <a:buNone/>
              <a:defRPr sz="28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3FBA2C29-AC4B-4343-81EA-283F75042856}" type="datetimeFigureOut">
              <a:rPr lang="af-ZA" smtClean="0">
                <a:solidFill>
                  <a:srgbClr val="FF9000"/>
                </a:solidFill>
              </a:rPr>
              <a:pPr>
                <a:defRPr/>
              </a:pPr>
              <a:t>2018/05/28</a:t>
            </a:fld>
            <a:endParaRPr lang="af-ZA">
              <a:solidFill>
                <a:srgbClr val="FF9000"/>
              </a:solidFill>
            </a:endParaRPr>
          </a:p>
        </p:txBody>
      </p:sp>
      <p:sp>
        <p:nvSpPr>
          <p:cNvPr id="5" name="Footer Placeholder 4"/>
          <p:cNvSpPr>
            <a:spLocks noGrp="1"/>
          </p:cNvSpPr>
          <p:nvPr>
            <p:ph type="ftr" sz="quarter" idx="11"/>
          </p:nvPr>
        </p:nvSpPr>
        <p:spPr/>
        <p:txBody>
          <a:bodyPr/>
          <a:lstStyle/>
          <a:p>
            <a:pPr>
              <a:defRPr/>
            </a:pPr>
            <a:endParaRPr lang="af-ZA">
              <a:solidFill>
                <a:srgbClr val="FF9000"/>
              </a:solidFill>
            </a:endParaRPr>
          </a:p>
        </p:txBody>
      </p:sp>
      <p:sp>
        <p:nvSpPr>
          <p:cNvPr id="6" name="Slide Number Placeholder 5"/>
          <p:cNvSpPr>
            <a:spLocks noGrp="1"/>
          </p:cNvSpPr>
          <p:nvPr>
            <p:ph type="sldNum" sz="quarter" idx="12"/>
          </p:nvPr>
        </p:nvSpPr>
        <p:spPr/>
        <p:txBody>
          <a:bodyPr/>
          <a:lstStyle/>
          <a:p>
            <a:pPr>
              <a:defRPr/>
            </a:pPr>
            <a:fld id="{587C4D35-AC21-4B69-9387-40D540F6B7F9}" type="slidenum">
              <a:rPr lang="af-ZA" smtClean="0">
                <a:solidFill>
                  <a:srgbClr val="FF9000"/>
                </a:solidFill>
              </a:rPr>
              <a:pPr>
                <a:defRPr/>
              </a:pPr>
              <a:t>‹#›</a:t>
            </a:fld>
            <a:endParaRPr lang="af-ZA">
              <a:solidFill>
                <a:srgbClr val="FF9000"/>
              </a:solidFill>
            </a:endParaRPr>
          </a:p>
        </p:txBody>
      </p:sp>
      <p:sp>
        <p:nvSpPr>
          <p:cNvPr id="8" name="Rectangle 7"/>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7620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82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a:defRPr/>
            </a:pPr>
            <a:fld id="{278982F2-CF63-47B4-983E-4858B999DBD5}" type="datetimeFigureOut">
              <a:rPr lang="af-ZA" smtClean="0">
                <a:solidFill>
                  <a:srgbClr val="FF9000"/>
                </a:solidFill>
              </a:rPr>
              <a:pPr>
                <a:defRPr/>
              </a:pPr>
              <a:t>2018/05/28</a:t>
            </a:fld>
            <a:endParaRPr lang="af-ZA">
              <a:solidFill>
                <a:srgbClr val="FF9000"/>
              </a:solidFill>
            </a:endParaRPr>
          </a:p>
        </p:txBody>
      </p:sp>
      <p:sp>
        <p:nvSpPr>
          <p:cNvPr id="6" name="Footer Placeholder 5"/>
          <p:cNvSpPr>
            <a:spLocks noGrp="1"/>
          </p:cNvSpPr>
          <p:nvPr>
            <p:ph type="ftr" sz="quarter" idx="11"/>
          </p:nvPr>
        </p:nvSpPr>
        <p:spPr/>
        <p:txBody>
          <a:bodyPr/>
          <a:lstStyle/>
          <a:p>
            <a:pPr>
              <a:defRPr/>
            </a:pPr>
            <a:endParaRPr lang="af-ZA">
              <a:solidFill>
                <a:srgbClr val="FF9000"/>
              </a:solidFill>
            </a:endParaRPr>
          </a:p>
        </p:txBody>
      </p:sp>
      <p:sp>
        <p:nvSpPr>
          <p:cNvPr id="7" name="Slide Number Placeholder 6"/>
          <p:cNvSpPr>
            <a:spLocks noGrp="1"/>
          </p:cNvSpPr>
          <p:nvPr>
            <p:ph type="sldNum" sz="quarter" idx="12"/>
          </p:nvPr>
        </p:nvSpPr>
        <p:spPr/>
        <p:txBody>
          <a:bodyPr/>
          <a:lstStyle/>
          <a:p>
            <a:pPr>
              <a:defRPr/>
            </a:pPr>
            <a:fld id="{16367D47-1B1C-46D4-A7A3-6444A1A0B8F4}" type="slidenum">
              <a:rPr lang="af-ZA" smtClean="0">
                <a:solidFill>
                  <a:srgbClr val="FF9000"/>
                </a:solidFill>
              </a:rPr>
              <a:pPr>
                <a:defRPr/>
              </a:pPr>
              <a:t>‹#›</a:t>
            </a:fld>
            <a:endParaRPr lang="af-ZA">
              <a:solidFill>
                <a:srgbClr val="FF9000"/>
              </a:solidFill>
            </a:endParaRP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7589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7589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51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1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a:defRPr/>
            </a:pPr>
            <a:fld id="{21BF1908-BC72-450E-B056-F859F435D80F}" type="datetimeFigureOut">
              <a:rPr lang="af-ZA" smtClean="0">
                <a:solidFill>
                  <a:srgbClr val="FF9000"/>
                </a:solidFill>
              </a:rPr>
              <a:pPr>
                <a:defRPr/>
              </a:pPr>
              <a:t>2018/05/28</a:t>
            </a:fld>
            <a:endParaRPr lang="af-ZA">
              <a:solidFill>
                <a:srgbClr val="FF9000"/>
              </a:solidFill>
            </a:endParaRPr>
          </a:p>
        </p:txBody>
      </p:sp>
      <p:sp>
        <p:nvSpPr>
          <p:cNvPr id="8" name="Footer Placeholder 7"/>
          <p:cNvSpPr>
            <a:spLocks noGrp="1"/>
          </p:cNvSpPr>
          <p:nvPr>
            <p:ph type="ftr" sz="quarter" idx="11"/>
          </p:nvPr>
        </p:nvSpPr>
        <p:spPr/>
        <p:txBody>
          <a:bodyPr/>
          <a:lstStyle/>
          <a:p>
            <a:pPr>
              <a:defRPr/>
            </a:pPr>
            <a:endParaRPr lang="af-ZA">
              <a:solidFill>
                <a:srgbClr val="FF9000"/>
              </a:solidFill>
            </a:endParaRPr>
          </a:p>
        </p:txBody>
      </p:sp>
      <p:sp>
        <p:nvSpPr>
          <p:cNvPr id="9" name="Slide Number Placeholder 8"/>
          <p:cNvSpPr>
            <a:spLocks noGrp="1"/>
          </p:cNvSpPr>
          <p:nvPr>
            <p:ph type="sldNum" sz="quarter" idx="12"/>
          </p:nvPr>
        </p:nvSpPr>
        <p:spPr/>
        <p:txBody>
          <a:bodyPr/>
          <a:lstStyle/>
          <a:p>
            <a:pPr>
              <a:defRPr/>
            </a:pPr>
            <a:fld id="{79C803E4-EF23-4367-805F-88D6E26AC702}" type="slidenum">
              <a:rPr lang="af-ZA" smtClean="0">
                <a:solidFill>
                  <a:srgbClr val="FF9000"/>
                </a:solidFill>
              </a:rPr>
              <a:pPr>
                <a:defRPr/>
              </a:pPr>
              <a:t>‹#›</a:t>
            </a:fld>
            <a:endParaRPr lang="af-ZA">
              <a:solidFill>
                <a:srgbClr val="FF9000"/>
              </a:solidFill>
            </a:endParaRPr>
          </a:p>
        </p:txBody>
      </p:sp>
      <p:cxnSp>
        <p:nvCxnSpPr>
          <p:cNvPr id="11" name="Straight Connector 10"/>
          <p:cNvCxnSpPr/>
          <p:nvPr/>
        </p:nvCxnSpPr>
        <p:spPr>
          <a:xfrm>
            <a:off x="7589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6451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fld id="{C2FDE2D3-5128-4B2A-8668-03DC24DB79B2}" type="datetimeFigureOut">
              <a:rPr lang="af-ZA" smtClean="0">
                <a:solidFill>
                  <a:srgbClr val="FF9000"/>
                </a:solidFill>
              </a:rPr>
              <a:pPr>
                <a:defRPr/>
              </a:pPr>
              <a:t>2018/05/28</a:t>
            </a:fld>
            <a:endParaRPr lang="af-ZA">
              <a:solidFill>
                <a:srgbClr val="FF9000"/>
              </a:solidFill>
            </a:endParaRPr>
          </a:p>
        </p:txBody>
      </p:sp>
      <p:sp>
        <p:nvSpPr>
          <p:cNvPr id="4" name="Footer Placeholder 3"/>
          <p:cNvSpPr>
            <a:spLocks noGrp="1"/>
          </p:cNvSpPr>
          <p:nvPr>
            <p:ph type="ftr" sz="quarter" idx="11"/>
          </p:nvPr>
        </p:nvSpPr>
        <p:spPr/>
        <p:txBody>
          <a:bodyPr/>
          <a:lstStyle/>
          <a:p>
            <a:pPr>
              <a:defRPr/>
            </a:pPr>
            <a:endParaRPr lang="af-ZA">
              <a:solidFill>
                <a:srgbClr val="FF9000"/>
              </a:solidFill>
            </a:endParaRPr>
          </a:p>
        </p:txBody>
      </p:sp>
      <p:sp>
        <p:nvSpPr>
          <p:cNvPr id="5" name="Slide Number Placeholder 4"/>
          <p:cNvSpPr>
            <a:spLocks noGrp="1"/>
          </p:cNvSpPr>
          <p:nvPr>
            <p:ph type="sldNum" sz="quarter" idx="12"/>
          </p:nvPr>
        </p:nvSpPr>
        <p:spPr/>
        <p:txBody>
          <a:bodyPr/>
          <a:lstStyle/>
          <a:p>
            <a:pPr>
              <a:defRPr/>
            </a:pPr>
            <a:fld id="{6265454F-69E4-4F5C-BACC-37E829EFDDCA}" type="slidenum">
              <a:rPr lang="af-ZA" smtClean="0">
                <a:solidFill>
                  <a:srgbClr val="FF9000"/>
                </a:solidFill>
              </a:rPr>
              <a:pPr>
                <a:defRPr/>
              </a:pPr>
              <a:t>‹#›</a:t>
            </a:fld>
            <a:endParaRPr lang="af-ZA">
              <a:solidFill>
                <a:srgbClr val="FF9000"/>
              </a:solidFill>
            </a:endParaRPr>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12791B73-A5F2-41AD-AF18-B983C1F6087D}" type="datetimeFigureOut">
              <a:rPr lang="af-ZA" smtClean="0">
                <a:solidFill>
                  <a:srgbClr val="FF9000"/>
                </a:solidFill>
              </a:rPr>
              <a:pPr>
                <a:defRPr/>
              </a:pPr>
              <a:t>2018/05/28</a:t>
            </a:fld>
            <a:endParaRPr lang="af-ZA">
              <a:solidFill>
                <a:srgbClr val="FF9000"/>
              </a:solidFill>
            </a:endParaRPr>
          </a:p>
        </p:txBody>
      </p:sp>
      <p:sp>
        <p:nvSpPr>
          <p:cNvPr id="3" name="Footer Placeholder 2"/>
          <p:cNvSpPr>
            <a:spLocks noGrp="1"/>
          </p:cNvSpPr>
          <p:nvPr>
            <p:ph type="ftr" sz="quarter" idx="11"/>
          </p:nvPr>
        </p:nvSpPr>
        <p:spPr/>
        <p:txBody>
          <a:bodyPr/>
          <a:lstStyle/>
          <a:p>
            <a:pPr>
              <a:defRPr/>
            </a:pPr>
            <a:endParaRPr lang="af-ZA">
              <a:solidFill>
                <a:srgbClr val="FF9000"/>
              </a:solidFill>
            </a:endParaRPr>
          </a:p>
        </p:txBody>
      </p:sp>
      <p:sp>
        <p:nvSpPr>
          <p:cNvPr id="4" name="Slide Number Placeholder 3"/>
          <p:cNvSpPr>
            <a:spLocks noGrp="1"/>
          </p:cNvSpPr>
          <p:nvPr>
            <p:ph type="sldNum" sz="quarter" idx="12"/>
          </p:nvPr>
        </p:nvSpPr>
        <p:spPr/>
        <p:txBody>
          <a:bodyPr/>
          <a:lstStyle/>
          <a:p>
            <a:pPr>
              <a:defRPr/>
            </a:pPr>
            <a:fld id="{A89B2E76-1932-4500-8FDB-31B7AAA22F6E}" type="slidenum">
              <a:rPr lang="af-ZA" smtClean="0">
                <a:solidFill>
                  <a:srgbClr val="FF9000"/>
                </a:solidFill>
              </a:rPr>
              <a:pPr>
                <a:defRPr/>
              </a:pPr>
              <a:t>‹#›</a:t>
            </a:fld>
            <a:endParaRPr lang="af-ZA">
              <a:solidFill>
                <a:srgbClr val="FF9000"/>
              </a:solidFill>
            </a:endParaRPr>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62000" y="4572000"/>
            <a:ext cx="6784848" cy="1600200"/>
          </a:xfrm>
        </p:spPr>
        <p:txBody>
          <a:bodyPr anchor="b">
            <a:normAutofit/>
          </a:bodyPr>
          <a:lstStyle>
            <a:lvl1pPr algn="l">
              <a:defRPr sz="5400" b="0"/>
            </a:lvl1pPr>
          </a:lstStyle>
          <a:p>
            <a:r>
              <a:rPr lang="en-US"/>
              <a:t>Click to edit Master title style</a:t>
            </a:r>
          </a:p>
        </p:txBody>
      </p:sp>
      <p:sp>
        <p:nvSpPr>
          <p:cNvPr id="3" name="Content Placeholder 2"/>
          <p:cNvSpPr>
            <a:spLocks noGrp="1"/>
          </p:cNvSpPr>
          <p:nvPr>
            <p:ph idx="1"/>
          </p:nvPr>
        </p:nvSpPr>
        <p:spPr>
          <a:xfrm>
            <a:off x="3710866" y="457200"/>
            <a:ext cx="4594934" cy="4114799"/>
          </a:xfrm>
        </p:spPr>
        <p:txBody>
          <a:bodyP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2001" y="457200"/>
            <a:ext cx="2673657" cy="4114800"/>
          </a:xfrm>
        </p:spPr>
        <p:txBody>
          <a:bodyPr>
            <a:normAutofit/>
          </a:bodyPr>
          <a:lstStyle>
            <a:lvl1pPr marL="0" indent="0">
              <a:buNone/>
              <a:defRPr sz="21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74F1FBF2-034D-46B1-8370-AADD721672EA}" type="datetimeFigureOut">
              <a:rPr lang="af-ZA" smtClean="0">
                <a:solidFill>
                  <a:srgbClr val="FF9000"/>
                </a:solidFill>
              </a:rPr>
              <a:pPr>
                <a:defRPr/>
              </a:pPr>
              <a:t>2018/05/28</a:t>
            </a:fld>
            <a:endParaRPr lang="af-ZA">
              <a:solidFill>
                <a:srgbClr val="FF9000"/>
              </a:solidFill>
            </a:endParaRPr>
          </a:p>
        </p:txBody>
      </p:sp>
      <p:sp>
        <p:nvSpPr>
          <p:cNvPr id="6" name="Footer Placeholder 5"/>
          <p:cNvSpPr>
            <a:spLocks noGrp="1"/>
          </p:cNvSpPr>
          <p:nvPr>
            <p:ph type="ftr" sz="quarter" idx="11"/>
          </p:nvPr>
        </p:nvSpPr>
        <p:spPr/>
        <p:txBody>
          <a:bodyPr/>
          <a:lstStyle/>
          <a:p>
            <a:pPr>
              <a:defRPr/>
            </a:pPr>
            <a:endParaRPr lang="af-ZA">
              <a:solidFill>
                <a:srgbClr val="FF9000"/>
              </a:solidFill>
            </a:endParaRPr>
          </a:p>
        </p:txBody>
      </p:sp>
      <p:sp>
        <p:nvSpPr>
          <p:cNvPr id="7" name="Slide Number Placeholder 6"/>
          <p:cNvSpPr>
            <a:spLocks noGrp="1"/>
          </p:cNvSpPr>
          <p:nvPr>
            <p:ph type="sldNum" sz="quarter" idx="12"/>
          </p:nvPr>
        </p:nvSpPr>
        <p:spPr/>
        <p:txBody>
          <a:bodyPr/>
          <a:lstStyle/>
          <a:p>
            <a:pPr>
              <a:defRPr/>
            </a:pPr>
            <a:fld id="{C4CD0024-A1CF-464E-B15A-AABBC1B101D0}" type="slidenum">
              <a:rPr lang="af-ZA" smtClean="0">
                <a:solidFill>
                  <a:srgbClr val="FF9000"/>
                </a:solidFill>
              </a:rPr>
              <a:pPr>
                <a:defRPr/>
              </a:pPr>
              <a:t>‹#›</a:t>
            </a:fld>
            <a:endParaRPr lang="af-ZA">
              <a:solidFill>
                <a:srgbClr val="FF9000"/>
              </a:solidFill>
            </a:endParaRPr>
          </a:p>
        </p:txBody>
      </p:sp>
      <p:cxnSp>
        <p:nvCxnSpPr>
          <p:cNvPr id="10" name="Straight Connector 9"/>
          <p:cNvCxnSpPr/>
          <p:nvPr/>
        </p:nvCxnSpPr>
        <p:spPr>
          <a:xfrm rot="5400000">
            <a:off x="1677194" y="2514600"/>
            <a:ext cx="3810000" cy="1588"/>
          </a:xfrm>
          <a:prstGeom prst="line">
            <a:avLst/>
          </a:prstGeom>
          <a:ln>
            <a:solidFill>
              <a:schemeClr val="tx2">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8952" y="4572000"/>
            <a:ext cx="6784848" cy="1600200"/>
          </a:xfrm>
        </p:spPr>
        <p:txBody>
          <a:bodyPr anchor="b">
            <a:normAutofit/>
          </a:bodyPr>
          <a:lstStyle>
            <a:lvl1pPr algn="l">
              <a:defRPr sz="5400" b="0"/>
            </a:lvl1pPr>
          </a:lstStyle>
          <a:p>
            <a:r>
              <a:rPr lang="en-US"/>
              <a:t>Click to edit Master title style</a:t>
            </a:r>
            <a:endParaRPr lang="en-US" dirty="0"/>
          </a:p>
        </p:txBody>
      </p:sp>
      <p:sp>
        <p:nvSpPr>
          <p:cNvPr id="3" name="Picture Placeholder 2"/>
          <p:cNvSpPr>
            <a:spLocks noGrp="1"/>
          </p:cNvSpPr>
          <p:nvPr>
            <p:ph type="pic" idx="1"/>
          </p:nvPr>
        </p:nvSpPr>
        <p:spPr>
          <a:xfrm>
            <a:off x="777240" y="457200"/>
            <a:ext cx="7543800" cy="2895600"/>
          </a:xfrm>
          <a:ln w="6350">
            <a:solidFill>
              <a:schemeClr val="tx2"/>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50392" y="3505200"/>
            <a:ext cx="7391400" cy="804862"/>
          </a:xfrm>
        </p:spPr>
        <p:txBody>
          <a:bodyPr anchor="t" anchorCtr="0">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2415023C-B809-488A-AEFA-9ADFEF69FCF6}" type="datetimeFigureOut">
              <a:rPr lang="af-ZA" smtClean="0">
                <a:solidFill>
                  <a:srgbClr val="FF9000"/>
                </a:solidFill>
              </a:rPr>
              <a:pPr>
                <a:defRPr/>
              </a:pPr>
              <a:t>2018/05/28</a:t>
            </a:fld>
            <a:endParaRPr lang="af-ZA">
              <a:solidFill>
                <a:srgbClr val="FF9000"/>
              </a:solidFill>
            </a:endParaRPr>
          </a:p>
        </p:txBody>
      </p:sp>
      <p:sp>
        <p:nvSpPr>
          <p:cNvPr id="6" name="Footer Placeholder 5"/>
          <p:cNvSpPr>
            <a:spLocks noGrp="1"/>
          </p:cNvSpPr>
          <p:nvPr>
            <p:ph type="ftr" sz="quarter" idx="11"/>
          </p:nvPr>
        </p:nvSpPr>
        <p:spPr/>
        <p:txBody>
          <a:bodyPr/>
          <a:lstStyle/>
          <a:p>
            <a:pPr>
              <a:defRPr/>
            </a:pPr>
            <a:endParaRPr lang="af-ZA">
              <a:solidFill>
                <a:srgbClr val="FF9000"/>
              </a:solidFill>
            </a:endParaRPr>
          </a:p>
        </p:txBody>
      </p:sp>
      <p:sp>
        <p:nvSpPr>
          <p:cNvPr id="7" name="Slide Number Placeholder 6"/>
          <p:cNvSpPr>
            <a:spLocks noGrp="1"/>
          </p:cNvSpPr>
          <p:nvPr>
            <p:ph type="sldNum" sz="quarter" idx="12"/>
          </p:nvPr>
        </p:nvSpPr>
        <p:spPr/>
        <p:txBody>
          <a:bodyPr/>
          <a:lstStyle/>
          <a:p>
            <a:pPr>
              <a:defRPr/>
            </a:pPr>
            <a:fld id="{B64EF4E4-7FC1-4E05-9ACB-0B23D4EB9511}" type="slidenum">
              <a:rPr lang="af-ZA" smtClean="0">
                <a:solidFill>
                  <a:srgbClr val="FF9000"/>
                </a:solidFill>
              </a:rPr>
              <a:pPr>
                <a:defRPr/>
              </a:pPr>
              <a:t>‹#›</a:t>
            </a:fld>
            <a:endParaRPr lang="af-ZA">
              <a:solidFill>
                <a:srgbClr val="FF9000"/>
              </a:solidFill>
            </a:endParaRPr>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914400" y="685800"/>
            <a:ext cx="7239000" cy="38862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538759FA-BFF2-43A9-A03F-2DA1D710F254}" type="datetimeFigureOut">
              <a:rPr lang="af-ZA" smtClean="0">
                <a:solidFill>
                  <a:srgbClr val="FF9000"/>
                </a:solidFill>
              </a:rPr>
              <a:pPr>
                <a:defRPr/>
              </a:pPr>
              <a:t>2018/05/28</a:t>
            </a:fld>
            <a:endParaRPr lang="af-ZA">
              <a:solidFill>
                <a:srgbClr val="FF9000"/>
              </a:solidFill>
            </a:endParaRPr>
          </a:p>
        </p:txBody>
      </p:sp>
      <p:sp>
        <p:nvSpPr>
          <p:cNvPr id="5" name="Footer Placeholder 4"/>
          <p:cNvSpPr>
            <a:spLocks noGrp="1"/>
          </p:cNvSpPr>
          <p:nvPr>
            <p:ph type="ftr" sz="quarter" idx="11"/>
          </p:nvPr>
        </p:nvSpPr>
        <p:spPr/>
        <p:txBody>
          <a:bodyPr/>
          <a:lstStyle/>
          <a:p>
            <a:pPr>
              <a:defRPr/>
            </a:pPr>
            <a:endParaRPr lang="af-ZA">
              <a:solidFill>
                <a:srgbClr val="FF9000"/>
              </a:solidFill>
            </a:endParaRPr>
          </a:p>
        </p:txBody>
      </p:sp>
      <p:sp>
        <p:nvSpPr>
          <p:cNvPr id="6" name="Slide Number Placeholder 5"/>
          <p:cNvSpPr>
            <a:spLocks noGrp="1"/>
          </p:cNvSpPr>
          <p:nvPr>
            <p:ph type="sldNum" sz="quarter" idx="12"/>
          </p:nvPr>
        </p:nvSpPr>
        <p:spPr/>
        <p:txBody>
          <a:bodyPr/>
          <a:lstStyle/>
          <a:p>
            <a:pPr>
              <a:defRPr/>
            </a:pPr>
            <a:fld id="{93081B46-3AF0-452A-A487-9136FC0DD79C}" type="slidenum">
              <a:rPr lang="af-ZA" smtClean="0">
                <a:solidFill>
                  <a:srgbClr val="FF9000"/>
                </a:solidFill>
              </a:rPr>
              <a:pPr>
                <a:defRPr/>
              </a:pPr>
              <a:t>‹#›</a:t>
            </a:fld>
            <a:endParaRPr lang="af-ZA">
              <a:solidFill>
                <a:srgbClr val="FF9000"/>
              </a:solidFill>
            </a:endParaRPr>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2000" y="685801"/>
            <a:ext cx="1828800" cy="5410199"/>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590800" y="685801"/>
            <a:ext cx="5715000" cy="48768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C730E2F7-27FA-4189-A3C9-4029B49B4B75}" type="datetimeFigureOut">
              <a:rPr lang="af-ZA" smtClean="0">
                <a:solidFill>
                  <a:srgbClr val="FF9000"/>
                </a:solidFill>
              </a:rPr>
              <a:pPr>
                <a:defRPr/>
              </a:pPr>
              <a:t>2018/05/28</a:t>
            </a:fld>
            <a:endParaRPr lang="af-ZA">
              <a:solidFill>
                <a:srgbClr val="FF9000"/>
              </a:solidFill>
            </a:endParaRPr>
          </a:p>
        </p:txBody>
      </p:sp>
      <p:sp>
        <p:nvSpPr>
          <p:cNvPr id="5" name="Footer Placeholder 4"/>
          <p:cNvSpPr>
            <a:spLocks noGrp="1"/>
          </p:cNvSpPr>
          <p:nvPr>
            <p:ph type="ftr" sz="quarter" idx="11"/>
          </p:nvPr>
        </p:nvSpPr>
        <p:spPr/>
        <p:txBody>
          <a:bodyPr/>
          <a:lstStyle/>
          <a:p>
            <a:pPr>
              <a:defRPr/>
            </a:pPr>
            <a:endParaRPr lang="af-ZA">
              <a:solidFill>
                <a:srgbClr val="FF9000"/>
              </a:solidFill>
            </a:endParaRPr>
          </a:p>
        </p:txBody>
      </p:sp>
      <p:sp>
        <p:nvSpPr>
          <p:cNvPr id="6" name="Slide Number Placeholder 5"/>
          <p:cNvSpPr>
            <a:spLocks noGrp="1"/>
          </p:cNvSpPr>
          <p:nvPr>
            <p:ph type="sldNum" sz="quarter" idx="12"/>
          </p:nvPr>
        </p:nvSpPr>
        <p:spPr/>
        <p:txBody>
          <a:bodyPr/>
          <a:lstStyle/>
          <a:p>
            <a:pPr>
              <a:defRPr/>
            </a:pPr>
            <a:fld id="{6136FD2E-58EA-47F5-9012-1607CBB6C9EC}" type="slidenum">
              <a:rPr lang="af-ZA" smtClean="0">
                <a:solidFill>
                  <a:srgbClr val="FF9000"/>
                </a:solidFill>
              </a:rPr>
              <a:pPr>
                <a:defRPr/>
              </a:pPr>
              <a:t>‹#›</a:t>
            </a:fld>
            <a:endParaRPr lang="af-ZA">
              <a:solidFill>
                <a:srgbClr val="FF9000"/>
              </a:solidFill>
            </a:endParaRPr>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af-ZA"/>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af-ZA"/>
          </a:p>
        </p:txBody>
      </p:sp>
      <p:sp>
        <p:nvSpPr>
          <p:cNvPr id="4" name="Date Placeholder 3"/>
          <p:cNvSpPr>
            <a:spLocks noGrp="1"/>
          </p:cNvSpPr>
          <p:nvPr>
            <p:ph type="dt" sz="half" idx="10"/>
          </p:nvPr>
        </p:nvSpPr>
        <p:spPr/>
        <p:txBody>
          <a:bodyPr/>
          <a:lstStyle/>
          <a:p>
            <a:fld id="{761BF8A0-48CB-4475-ADCD-9B18C7797060}" type="datetimeFigureOut">
              <a:rPr lang="af-ZA" smtClean="0"/>
              <a:t>2018/05/28</a:t>
            </a:fld>
            <a:endParaRPr lang="af-ZA"/>
          </a:p>
        </p:txBody>
      </p:sp>
      <p:sp>
        <p:nvSpPr>
          <p:cNvPr id="5" name="Footer Placeholder 4"/>
          <p:cNvSpPr>
            <a:spLocks noGrp="1"/>
          </p:cNvSpPr>
          <p:nvPr>
            <p:ph type="ftr" sz="quarter" idx="11"/>
          </p:nvPr>
        </p:nvSpPr>
        <p:spPr/>
        <p:txBody>
          <a:bodyPr/>
          <a:lstStyle/>
          <a:p>
            <a:endParaRPr lang="af-ZA"/>
          </a:p>
        </p:txBody>
      </p:sp>
      <p:sp>
        <p:nvSpPr>
          <p:cNvPr id="6" name="Slide Number Placeholder 5"/>
          <p:cNvSpPr>
            <a:spLocks noGrp="1"/>
          </p:cNvSpPr>
          <p:nvPr>
            <p:ph type="sldNum" sz="quarter" idx="12"/>
          </p:nvPr>
        </p:nvSpPr>
        <p:spPr/>
        <p:txBody>
          <a:bodyPr/>
          <a:lstStyle/>
          <a:p>
            <a:fld id="{E505ECB9-61B4-49D5-8C01-A397C190D053}" type="slidenum">
              <a:rPr lang="af-ZA" smtClean="0"/>
              <a:t>‹#›</a:t>
            </a:fld>
            <a:endParaRPr lang="af-ZA"/>
          </a:p>
        </p:txBody>
      </p:sp>
    </p:spTree>
    <p:extLst>
      <p:ext uri="{BB962C8B-B14F-4D97-AF65-F5344CB8AC3E}">
        <p14:creationId xmlns:p14="http://schemas.microsoft.com/office/powerpoint/2010/main" val="63548681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af-ZA"/>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af-ZA"/>
          </a:p>
        </p:txBody>
      </p:sp>
      <p:sp>
        <p:nvSpPr>
          <p:cNvPr id="4" name="Date Placeholder 3"/>
          <p:cNvSpPr>
            <a:spLocks noGrp="1"/>
          </p:cNvSpPr>
          <p:nvPr>
            <p:ph type="dt" sz="half" idx="10"/>
          </p:nvPr>
        </p:nvSpPr>
        <p:spPr/>
        <p:txBody>
          <a:bodyPr/>
          <a:lstStyle/>
          <a:p>
            <a:fld id="{761BF8A0-48CB-4475-ADCD-9B18C7797060}" type="datetimeFigureOut">
              <a:rPr lang="af-ZA" smtClean="0"/>
              <a:t>2018/05/28</a:t>
            </a:fld>
            <a:endParaRPr lang="af-ZA"/>
          </a:p>
        </p:txBody>
      </p:sp>
      <p:sp>
        <p:nvSpPr>
          <p:cNvPr id="5" name="Footer Placeholder 4"/>
          <p:cNvSpPr>
            <a:spLocks noGrp="1"/>
          </p:cNvSpPr>
          <p:nvPr>
            <p:ph type="ftr" sz="quarter" idx="11"/>
          </p:nvPr>
        </p:nvSpPr>
        <p:spPr/>
        <p:txBody>
          <a:bodyPr/>
          <a:lstStyle/>
          <a:p>
            <a:endParaRPr lang="af-ZA"/>
          </a:p>
        </p:txBody>
      </p:sp>
      <p:sp>
        <p:nvSpPr>
          <p:cNvPr id="6" name="Slide Number Placeholder 5"/>
          <p:cNvSpPr>
            <a:spLocks noGrp="1"/>
          </p:cNvSpPr>
          <p:nvPr>
            <p:ph type="sldNum" sz="quarter" idx="12"/>
          </p:nvPr>
        </p:nvSpPr>
        <p:spPr/>
        <p:txBody>
          <a:bodyPr/>
          <a:lstStyle/>
          <a:p>
            <a:fld id="{E505ECB9-61B4-49D5-8C01-A397C190D053}" type="slidenum">
              <a:rPr lang="af-ZA" smtClean="0"/>
              <a:t>‹#›</a:t>
            </a:fld>
            <a:endParaRPr lang="af-ZA"/>
          </a:p>
        </p:txBody>
      </p:sp>
    </p:spTree>
    <p:extLst>
      <p:ext uri="{BB962C8B-B14F-4D97-AF65-F5344CB8AC3E}">
        <p14:creationId xmlns:p14="http://schemas.microsoft.com/office/powerpoint/2010/main" val="134596942"/>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af-ZA"/>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61BF8A0-48CB-4475-ADCD-9B18C7797060}" type="datetimeFigureOut">
              <a:rPr lang="af-ZA" smtClean="0"/>
              <a:t>2018/05/28</a:t>
            </a:fld>
            <a:endParaRPr lang="af-ZA"/>
          </a:p>
        </p:txBody>
      </p:sp>
      <p:sp>
        <p:nvSpPr>
          <p:cNvPr id="5" name="Footer Placeholder 4"/>
          <p:cNvSpPr>
            <a:spLocks noGrp="1"/>
          </p:cNvSpPr>
          <p:nvPr>
            <p:ph type="ftr" sz="quarter" idx="11"/>
          </p:nvPr>
        </p:nvSpPr>
        <p:spPr/>
        <p:txBody>
          <a:bodyPr/>
          <a:lstStyle/>
          <a:p>
            <a:endParaRPr lang="af-ZA"/>
          </a:p>
        </p:txBody>
      </p:sp>
      <p:sp>
        <p:nvSpPr>
          <p:cNvPr id="6" name="Slide Number Placeholder 5"/>
          <p:cNvSpPr>
            <a:spLocks noGrp="1"/>
          </p:cNvSpPr>
          <p:nvPr>
            <p:ph type="sldNum" sz="quarter" idx="12"/>
          </p:nvPr>
        </p:nvSpPr>
        <p:spPr/>
        <p:txBody>
          <a:bodyPr/>
          <a:lstStyle/>
          <a:p>
            <a:fld id="{E505ECB9-61B4-49D5-8C01-A397C190D053}" type="slidenum">
              <a:rPr lang="af-ZA" smtClean="0"/>
              <a:t>‹#›</a:t>
            </a:fld>
            <a:endParaRPr lang="af-ZA"/>
          </a:p>
        </p:txBody>
      </p:sp>
    </p:spTree>
    <p:extLst>
      <p:ext uri="{BB962C8B-B14F-4D97-AF65-F5344CB8AC3E}">
        <p14:creationId xmlns:p14="http://schemas.microsoft.com/office/powerpoint/2010/main" val="838487694"/>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af-ZA"/>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af-ZA"/>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af-ZA"/>
          </a:p>
        </p:txBody>
      </p:sp>
      <p:sp>
        <p:nvSpPr>
          <p:cNvPr id="5" name="Date Placeholder 4"/>
          <p:cNvSpPr>
            <a:spLocks noGrp="1"/>
          </p:cNvSpPr>
          <p:nvPr>
            <p:ph type="dt" sz="half" idx="10"/>
          </p:nvPr>
        </p:nvSpPr>
        <p:spPr/>
        <p:txBody>
          <a:bodyPr/>
          <a:lstStyle/>
          <a:p>
            <a:fld id="{761BF8A0-48CB-4475-ADCD-9B18C7797060}" type="datetimeFigureOut">
              <a:rPr lang="af-ZA" smtClean="0"/>
              <a:t>2018/05/28</a:t>
            </a:fld>
            <a:endParaRPr lang="af-ZA"/>
          </a:p>
        </p:txBody>
      </p:sp>
      <p:sp>
        <p:nvSpPr>
          <p:cNvPr id="6" name="Footer Placeholder 5"/>
          <p:cNvSpPr>
            <a:spLocks noGrp="1"/>
          </p:cNvSpPr>
          <p:nvPr>
            <p:ph type="ftr" sz="quarter" idx="11"/>
          </p:nvPr>
        </p:nvSpPr>
        <p:spPr/>
        <p:txBody>
          <a:bodyPr/>
          <a:lstStyle/>
          <a:p>
            <a:endParaRPr lang="af-ZA"/>
          </a:p>
        </p:txBody>
      </p:sp>
      <p:sp>
        <p:nvSpPr>
          <p:cNvPr id="7" name="Slide Number Placeholder 6"/>
          <p:cNvSpPr>
            <a:spLocks noGrp="1"/>
          </p:cNvSpPr>
          <p:nvPr>
            <p:ph type="sldNum" sz="quarter" idx="12"/>
          </p:nvPr>
        </p:nvSpPr>
        <p:spPr/>
        <p:txBody>
          <a:bodyPr/>
          <a:lstStyle/>
          <a:p>
            <a:fld id="{E505ECB9-61B4-49D5-8C01-A397C190D053}" type="slidenum">
              <a:rPr lang="af-ZA" smtClean="0"/>
              <a:t>‹#›</a:t>
            </a:fld>
            <a:endParaRPr lang="af-ZA"/>
          </a:p>
        </p:txBody>
      </p:sp>
    </p:spTree>
    <p:extLst>
      <p:ext uri="{BB962C8B-B14F-4D97-AF65-F5344CB8AC3E}">
        <p14:creationId xmlns:p14="http://schemas.microsoft.com/office/powerpoint/2010/main" val="3952587745"/>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af-ZA"/>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af-ZA"/>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af-ZA"/>
          </a:p>
        </p:txBody>
      </p:sp>
      <p:sp>
        <p:nvSpPr>
          <p:cNvPr id="7" name="Date Placeholder 6"/>
          <p:cNvSpPr>
            <a:spLocks noGrp="1"/>
          </p:cNvSpPr>
          <p:nvPr>
            <p:ph type="dt" sz="half" idx="10"/>
          </p:nvPr>
        </p:nvSpPr>
        <p:spPr/>
        <p:txBody>
          <a:bodyPr/>
          <a:lstStyle/>
          <a:p>
            <a:fld id="{761BF8A0-48CB-4475-ADCD-9B18C7797060}" type="datetimeFigureOut">
              <a:rPr lang="af-ZA" smtClean="0"/>
              <a:t>2018/05/28</a:t>
            </a:fld>
            <a:endParaRPr lang="af-ZA"/>
          </a:p>
        </p:txBody>
      </p:sp>
      <p:sp>
        <p:nvSpPr>
          <p:cNvPr id="8" name="Footer Placeholder 7"/>
          <p:cNvSpPr>
            <a:spLocks noGrp="1"/>
          </p:cNvSpPr>
          <p:nvPr>
            <p:ph type="ftr" sz="quarter" idx="11"/>
          </p:nvPr>
        </p:nvSpPr>
        <p:spPr/>
        <p:txBody>
          <a:bodyPr/>
          <a:lstStyle/>
          <a:p>
            <a:endParaRPr lang="af-ZA"/>
          </a:p>
        </p:txBody>
      </p:sp>
      <p:sp>
        <p:nvSpPr>
          <p:cNvPr id="9" name="Slide Number Placeholder 8"/>
          <p:cNvSpPr>
            <a:spLocks noGrp="1"/>
          </p:cNvSpPr>
          <p:nvPr>
            <p:ph type="sldNum" sz="quarter" idx="12"/>
          </p:nvPr>
        </p:nvSpPr>
        <p:spPr/>
        <p:txBody>
          <a:bodyPr/>
          <a:lstStyle/>
          <a:p>
            <a:fld id="{E505ECB9-61B4-49D5-8C01-A397C190D053}" type="slidenum">
              <a:rPr lang="af-ZA" smtClean="0"/>
              <a:t>‹#›</a:t>
            </a:fld>
            <a:endParaRPr lang="af-ZA"/>
          </a:p>
        </p:txBody>
      </p:sp>
    </p:spTree>
    <p:extLst>
      <p:ext uri="{BB962C8B-B14F-4D97-AF65-F5344CB8AC3E}">
        <p14:creationId xmlns:p14="http://schemas.microsoft.com/office/powerpoint/2010/main" val="4057112479"/>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af-ZA"/>
          </a:p>
        </p:txBody>
      </p:sp>
      <p:sp>
        <p:nvSpPr>
          <p:cNvPr id="3" name="Date Placeholder 2"/>
          <p:cNvSpPr>
            <a:spLocks noGrp="1"/>
          </p:cNvSpPr>
          <p:nvPr>
            <p:ph type="dt" sz="half" idx="10"/>
          </p:nvPr>
        </p:nvSpPr>
        <p:spPr/>
        <p:txBody>
          <a:bodyPr/>
          <a:lstStyle/>
          <a:p>
            <a:fld id="{761BF8A0-48CB-4475-ADCD-9B18C7797060}" type="datetimeFigureOut">
              <a:rPr lang="af-ZA" smtClean="0"/>
              <a:t>2018/05/28</a:t>
            </a:fld>
            <a:endParaRPr lang="af-ZA"/>
          </a:p>
        </p:txBody>
      </p:sp>
      <p:sp>
        <p:nvSpPr>
          <p:cNvPr id="4" name="Footer Placeholder 3"/>
          <p:cNvSpPr>
            <a:spLocks noGrp="1"/>
          </p:cNvSpPr>
          <p:nvPr>
            <p:ph type="ftr" sz="quarter" idx="11"/>
          </p:nvPr>
        </p:nvSpPr>
        <p:spPr/>
        <p:txBody>
          <a:bodyPr/>
          <a:lstStyle/>
          <a:p>
            <a:endParaRPr lang="af-ZA"/>
          </a:p>
        </p:txBody>
      </p:sp>
      <p:sp>
        <p:nvSpPr>
          <p:cNvPr id="5" name="Slide Number Placeholder 4"/>
          <p:cNvSpPr>
            <a:spLocks noGrp="1"/>
          </p:cNvSpPr>
          <p:nvPr>
            <p:ph type="sldNum" sz="quarter" idx="12"/>
          </p:nvPr>
        </p:nvSpPr>
        <p:spPr/>
        <p:txBody>
          <a:bodyPr/>
          <a:lstStyle/>
          <a:p>
            <a:fld id="{E505ECB9-61B4-49D5-8C01-A397C190D053}" type="slidenum">
              <a:rPr lang="af-ZA" smtClean="0"/>
              <a:t>‹#›</a:t>
            </a:fld>
            <a:endParaRPr lang="af-ZA"/>
          </a:p>
        </p:txBody>
      </p:sp>
    </p:spTree>
    <p:extLst>
      <p:ext uri="{BB962C8B-B14F-4D97-AF65-F5344CB8AC3E}">
        <p14:creationId xmlns:p14="http://schemas.microsoft.com/office/powerpoint/2010/main" val="2852942067"/>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61BF8A0-48CB-4475-ADCD-9B18C7797060}" type="datetimeFigureOut">
              <a:rPr lang="af-ZA" smtClean="0"/>
              <a:t>2018/05/28</a:t>
            </a:fld>
            <a:endParaRPr lang="af-ZA"/>
          </a:p>
        </p:txBody>
      </p:sp>
      <p:sp>
        <p:nvSpPr>
          <p:cNvPr id="3" name="Footer Placeholder 2"/>
          <p:cNvSpPr>
            <a:spLocks noGrp="1"/>
          </p:cNvSpPr>
          <p:nvPr>
            <p:ph type="ftr" sz="quarter" idx="11"/>
          </p:nvPr>
        </p:nvSpPr>
        <p:spPr/>
        <p:txBody>
          <a:bodyPr/>
          <a:lstStyle/>
          <a:p>
            <a:endParaRPr lang="af-ZA"/>
          </a:p>
        </p:txBody>
      </p:sp>
      <p:sp>
        <p:nvSpPr>
          <p:cNvPr id="4" name="Slide Number Placeholder 3"/>
          <p:cNvSpPr>
            <a:spLocks noGrp="1"/>
          </p:cNvSpPr>
          <p:nvPr>
            <p:ph type="sldNum" sz="quarter" idx="12"/>
          </p:nvPr>
        </p:nvSpPr>
        <p:spPr/>
        <p:txBody>
          <a:bodyPr/>
          <a:lstStyle/>
          <a:p>
            <a:fld id="{E505ECB9-61B4-49D5-8C01-A397C190D053}" type="slidenum">
              <a:rPr lang="af-ZA" smtClean="0"/>
              <a:t>‹#›</a:t>
            </a:fld>
            <a:endParaRPr lang="af-ZA"/>
          </a:p>
        </p:txBody>
      </p:sp>
    </p:spTree>
    <p:extLst>
      <p:ext uri="{BB962C8B-B14F-4D97-AF65-F5344CB8AC3E}">
        <p14:creationId xmlns:p14="http://schemas.microsoft.com/office/powerpoint/2010/main" val="2387124937"/>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af-ZA"/>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af-ZA"/>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761BF8A0-48CB-4475-ADCD-9B18C7797060}" type="datetimeFigureOut">
              <a:rPr lang="af-ZA" smtClean="0"/>
              <a:t>2018/05/28</a:t>
            </a:fld>
            <a:endParaRPr lang="af-ZA"/>
          </a:p>
        </p:txBody>
      </p:sp>
      <p:sp>
        <p:nvSpPr>
          <p:cNvPr id="6" name="Footer Placeholder 5"/>
          <p:cNvSpPr>
            <a:spLocks noGrp="1"/>
          </p:cNvSpPr>
          <p:nvPr>
            <p:ph type="ftr" sz="quarter" idx="11"/>
          </p:nvPr>
        </p:nvSpPr>
        <p:spPr/>
        <p:txBody>
          <a:bodyPr/>
          <a:lstStyle/>
          <a:p>
            <a:endParaRPr lang="af-ZA"/>
          </a:p>
        </p:txBody>
      </p:sp>
      <p:sp>
        <p:nvSpPr>
          <p:cNvPr id="7" name="Slide Number Placeholder 6"/>
          <p:cNvSpPr>
            <a:spLocks noGrp="1"/>
          </p:cNvSpPr>
          <p:nvPr>
            <p:ph type="sldNum" sz="quarter" idx="12"/>
          </p:nvPr>
        </p:nvSpPr>
        <p:spPr/>
        <p:txBody>
          <a:bodyPr/>
          <a:lstStyle/>
          <a:p>
            <a:fld id="{E505ECB9-61B4-49D5-8C01-A397C190D053}" type="slidenum">
              <a:rPr lang="af-ZA" smtClean="0"/>
              <a:t>‹#›</a:t>
            </a:fld>
            <a:endParaRPr lang="af-ZA"/>
          </a:p>
        </p:txBody>
      </p:sp>
    </p:spTree>
    <p:extLst>
      <p:ext uri="{BB962C8B-B14F-4D97-AF65-F5344CB8AC3E}">
        <p14:creationId xmlns:p14="http://schemas.microsoft.com/office/powerpoint/2010/main" val="568952453"/>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af-ZA"/>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af-ZA"/>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761BF8A0-48CB-4475-ADCD-9B18C7797060}" type="datetimeFigureOut">
              <a:rPr lang="af-ZA" smtClean="0"/>
              <a:t>2018/05/28</a:t>
            </a:fld>
            <a:endParaRPr lang="af-ZA"/>
          </a:p>
        </p:txBody>
      </p:sp>
      <p:sp>
        <p:nvSpPr>
          <p:cNvPr id="6" name="Footer Placeholder 5"/>
          <p:cNvSpPr>
            <a:spLocks noGrp="1"/>
          </p:cNvSpPr>
          <p:nvPr>
            <p:ph type="ftr" sz="quarter" idx="11"/>
          </p:nvPr>
        </p:nvSpPr>
        <p:spPr/>
        <p:txBody>
          <a:bodyPr/>
          <a:lstStyle/>
          <a:p>
            <a:endParaRPr lang="af-ZA"/>
          </a:p>
        </p:txBody>
      </p:sp>
      <p:sp>
        <p:nvSpPr>
          <p:cNvPr id="7" name="Slide Number Placeholder 6"/>
          <p:cNvSpPr>
            <a:spLocks noGrp="1"/>
          </p:cNvSpPr>
          <p:nvPr>
            <p:ph type="sldNum" sz="quarter" idx="12"/>
          </p:nvPr>
        </p:nvSpPr>
        <p:spPr/>
        <p:txBody>
          <a:bodyPr/>
          <a:lstStyle/>
          <a:p>
            <a:fld id="{E505ECB9-61B4-49D5-8C01-A397C190D053}" type="slidenum">
              <a:rPr lang="af-ZA" smtClean="0"/>
              <a:t>‹#›</a:t>
            </a:fld>
            <a:endParaRPr lang="af-ZA"/>
          </a:p>
        </p:txBody>
      </p:sp>
    </p:spTree>
    <p:extLst>
      <p:ext uri="{BB962C8B-B14F-4D97-AF65-F5344CB8AC3E}">
        <p14:creationId xmlns:p14="http://schemas.microsoft.com/office/powerpoint/2010/main" val="1575987908"/>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af-ZA"/>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af-ZA"/>
          </a:p>
        </p:txBody>
      </p:sp>
      <p:sp>
        <p:nvSpPr>
          <p:cNvPr id="4" name="Date Placeholder 3"/>
          <p:cNvSpPr>
            <a:spLocks noGrp="1"/>
          </p:cNvSpPr>
          <p:nvPr>
            <p:ph type="dt" sz="half" idx="10"/>
          </p:nvPr>
        </p:nvSpPr>
        <p:spPr/>
        <p:txBody>
          <a:bodyPr/>
          <a:lstStyle/>
          <a:p>
            <a:fld id="{761BF8A0-48CB-4475-ADCD-9B18C7797060}" type="datetimeFigureOut">
              <a:rPr lang="af-ZA" smtClean="0"/>
              <a:t>2018/05/28</a:t>
            </a:fld>
            <a:endParaRPr lang="af-ZA"/>
          </a:p>
        </p:txBody>
      </p:sp>
      <p:sp>
        <p:nvSpPr>
          <p:cNvPr id="5" name="Footer Placeholder 4"/>
          <p:cNvSpPr>
            <a:spLocks noGrp="1"/>
          </p:cNvSpPr>
          <p:nvPr>
            <p:ph type="ftr" sz="quarter" idx="11"/>
          </p:nvPr>
        </p:nvSpPr>
        <p:spPr/>
        <p:txBody>
          <a:bodyPr/>
          <a:lstStyle/>
          <a:p>
            <a:endParaRPr lang="af-ZA"/>
          </a:p>
        </p:txBody>
      </p:sp>
      <p:sp>
        <p:nvSpPr>
          <p:cNvPr id="6" name="Slide Number Placeholder 5"/>
          <p:cNvSpPr>
            <a:spLocks noGrp="1"/>
          </p:cNvSpPr>
          <p:nvPr>
            <p:ph type="sldNum" sz="quarter" idx="12"/>
          </p:nvPr>
        </p:nvSpPr>
        <p:spPr/>
        <p:txBody>
          <a:bodyPr/>
          <a:lstStyle/>
          <a:p>
            <a:fld id="{E505ECB9-61B4-49D5-8C01-A397C190D053}" type="slidenum">
              <a:rPr lang="af-ZA" smtClean="0"/>
              <a:t>‹#›</a:t>
            </a:fld>
            <a:endParaRPr lang="af-ZA"/>
          </a:p>
        </p:txBody>
      </p:sp>
    </p:spTree>
    <p:extLst>
      <p:ext uri="{BB962C8B-B14F-4D97-AF65-F5344CB8AC3E}">
        <p14:creationId xmlns:p14="http://schemas.microsoft.com/office/powerpoint/2010/main" val="1945701927"/>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af-ZA"/>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af-ZA"/>
          </a:p>
        </p:txBody>
      </p:sp>
      <p:sp>
        <p:nvSpPr>
          <p:cNvPr id="4" name="Date Placeholder 3"/>
          <p:cNvSpPr>
            <a:spLocks noGrp="1"/>
          </p:cNvSpPr>
          <p:nvPr>
            <p:ph type="dt" sz="half" idx="10"/>
          </p:nvPr>
        </p:nvSpPr>
        <p:spPr/>
        <p:txBody>
          <a:bodyPr/>
          <a:lstStyle/>
          <a:p>
            <a:fld id="{761BF8A0-48CB-4475-ADCD-9B18C7797060}" type="datetimeFigureOut">
              <a:rPr lang="af-ZA" smtClean="0"/>
              <a:t>2018/05/28</a:t>
            </a:fld>
            <a:endParaRPr lang="af-ZA"/>
          </a:p>
        </p:txBody>
      </p:sp>
      <p:sp>
        <p:nvSpPr>
          <p:cNvPr id="5" name="Footer Placeholder 4"/>
          <p:cNvSpPr>
            <a:spLocks noGrp="1"/>
          </p:cNvSpPr>
          <p:nvPr>
            <p:ph type="ftr" sz="quarter" idx="11"/>
          </p:nvPr>
        </p:nvSpPr>
        <p:spPr/>
        <p:txBody>
          <a:bodyPr/>
          <a:lstStyle/>
          <a:p>
            <a:endParaRPr lang="af-ZA"/>
          </a:p>
        </p:txBody>
      </p:sp>
      <p:sp>
        <p:nvSpPr>
          <p:cNvPr id="6" name="Slide Number Placeholder 5"/>
          <p:cNvSpPr>
            <a:spLocks noGrp="1"/>
          </p:cNvSpPr>
          <p:nvPr>
            <p:ph type="sldNum" sz="quarter" idx="12"/>
          </p:nvPr>
        </p:nvSpPr>
        <p:spPr/>
        <p:txBody>
          <a:bodyPr/>
          <a:lstStyle/>
          <a:p>
            <a:fld id="{E505ECB9-61B4-49D5-8C01-A397C190D053}" type="slidenum">
              <a:rPr lang="af-ZA" smtClean="0"/>
              <a:t>‹#›</a:t>
            </a:fld>
            <a:endParaRPr lang="af-ZA"/>
          </a:p>
        </p:txBody>
      </p:sp>
    </p:spTree>
    <p:extLst>
      <p:ext uri="{BB962C8B-B14F-4D97-AF65-F5344CB8AC3E}">
        <p14:creationId xmlns:p14="http://schemas.microsoft.com/office/powerpoint/2010/main" val="32662272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Text Placeholder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pPr>
              <a:defRPr/>
            </a:pPr>
            <a:fld id="{2260BB18-EF18-456B-8B73-A445601215F8}" type="datetimeFigureOut">
              <a:rPr lang="af-ZA" smtClean="0">
                <a:solidFill>
                  <a:srgbClr val="FEFAC9"/>
                </a:solidFill>
              </a:rPr>
              <a:pPr>
                <a:defRPr/>
              </a:pPr>
              <a:t>2018/05/28</a:t>
            </a:fld>
            <a:endParaRPr lang="af-ZA">
              <a:solidFill>
                <a:srgbClr val="FEFAC9"/>
              </a:solidFill>
            </a:endParaRPr>
          </a:p>
        </p:txBody>
      </p:sp>
      <p:sp>
        <p:nvSpPr>
          <p:cNvPr id="10" name="Footer Placeholder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pPr>
              <a:defRPr/>
            </a:pPr>
            <a:endParaRPr lang="af-ZA">
              <a:solidFill>
                <a:srgbClr val="FEFAC9"/>
              </a:solidFill>
            </a:endParaRPr>
          </a:p>
        </p:txBody>
      </p:sp>
      <p:sp>
        <p:nvSpPr>
          <p:cNvPr id="22" name="Slide Number Placeholder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pPr>
              <a:defRPr/>
            </a:pPr>
            <a:fld id="{D6FE3A88-534F-42D2-9EC2-CE1F3CBE77C1}" type="slidenum">
              <a:rPr lang="af-ZA" smtClean="0">
                <a:solidFill>
                  <a:srgbClr val="FEFAC9"/>
                </a:solidFill>
              </a:rPr>
              <a:pPr>
                <a:defRPr/>
              </a:pPr>
              <a:t>‹#›</a:t>
            </a:fld>
            <a:endParaRPr lang="af-ZA">
              <a:solidFill>
                <a:srgbClr val="FEFAC9"/>
              </a:solidFill>
            </a:endParaRPr>
          </a:p>
        </p:txBody>
      </p:sp>
      <p:sp>
        <p:nvSpPr>
          <p:cNvPr id="5" name="Title Placeholder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en-US"/>
              <a:t>Click to edit Master title style</a:t>
            </a:r>
          </a:p>
        </p:txBody>
      </p:sp>
    </p:spTree>
    <p:extLst>
      <p:ext uri="{BB962C8B-B14F-4D97-AF65-F5344CB8AC3E}">
        <p14:creationId xmlns:p14="http://schemas.microsoft.com/office/powerpoint/2010/main" val="556251817"/>
      </p:ext>
    </p:extLst>
  </p:cSld>
  <p:clrMap bg1="dk1" tx1="lt1" bg2="dk2" tx2="lt2" accent1="accent1" accent2="accent2" accent3="accent3" accent4="accent4" accent5="accent5" accent6="accent6" hlink="hlink" folHlink="folHlink"/>
  <p:sldLayoutIdLst>
    <p:sldLayoutId id="2147483765" r:id="rId1"/>
    <p:sldLayoutId id="2147483766" r:id="rId2"/>
    <p:sldLayoutId id="2147483767" r:id="rId3"/>
    <p:sldLayoutId id="2147483768" r:id="rId4"/>
    <p:sldLayoutId id="2147483769" r:id="rId5"/>
    <p:sldLayoutId id="2147483770" r:id="rId6"/>
    <p:sldLayoutId id="2147483771" r:id="rId7"/>
    <p:sldLayoutId id="2147483772" r:id="rId8"/>
    <p:sldLayoutId id="2147483773" r:id="rId9"/>
    <p:sldLayoutId id="2147483774" r:id="rId10"/>
    <p:sldLayoutId id="2147483775" r:id="rId11"/>
  </p:sldLayoutIdLst>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endParaRPr lang="af-ZA"/>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f-Z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2260BB18-EF18-456B-8B73-A445601215F8}" type="datetimeFigureOut">
              <a:rPr lang="af-ZA">
                <a:solidFill>
                  <a:prstClr val="black">
                    <a:tint val="75000"/>
                  </a:prstClr>
                </a:solidFill>
              </a:rPr>
              <a:pPr>
                <a:defRPr/>
              </a:pPr>
              <a:t>2018/05/28</a:t>
            </a:fld>
            <a:endParaRPr lang="af-ZA">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af-ZA">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D6FE3A88-534F-42D2-9EC2-CE1F3CBE77C1}" type="slidenum">
              <a:rPr lang="af-ZA">
                <a:solidFill>
                  <a:prstClr val="black">
                    <a:tint val="75000"/>
                  </a:prstClr>
                </a:solidFill>
              </a:rPr>
              <a:pPr>
                <a:defRPr/>
              </a:pPr>
              <a:t>‹#›</a:t>
            </a:fld>
            <a:endParaRPr lang="af-ZA">
              <a:solidFill>
                <a:prstClr val="black">
                  <a:tint val="75000"/>
                </a:prstClr>
              </a:solidFill>
            </a:endParaRPr>
          </a:p>
        </p:txBody>
      </p:sp>
    </p:spTree>
    <p:extLst>
      <p:ext uri="{BB962C8B-B14F-4D97-AF65-F5344CB8AC3E}">
        <p14:creationId xmlns:p14="http://schemas.microsoft.com/office/powerpoint/2010/main" val="3995556417"/>
      </p:ext>
    </p:extLst>
  </p:cSld>
  <p:clrMap bg1="lt1" tx1="dk1" bg2="lt2" tx2="dk2" accent1="accent1" accent2="accent2" accent3="accent3" accent4="accent4" accent5="accent5" accent6="accent6" hlink="hlink" folHlink="folHlink"/>
  <p:sldLayoutIdLst>
    <p:sldLayoutId id="2147483777" r:id="rId1"/>
    <p:sldLayoutId id="2147483778" r:id="rId2"/>
    <p:sldLayoutId id="2147483779" r:id="rId3"/>
    <p:sldLayoutId id="2147483780" r:id="rId4"/>
    <p:sldLayoutId id="2147483781" r:id="rId5"/>
    <p:sldLayoutId id="2147483782" r:id="rId6"/>
    <p:sldLayoutId id="2147483783" r:id="rId7"/>
    <p:sldLayoutId id="2147483784" r:id="rId8"/>
    <p:sldLayoutId id="2147483785" r:id="rId9"/>
    <p:sldLayoutId id="2147483786" r:id="rId10"/>
    <p:sldLayoutId id="2147483787"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af-Z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5602"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endParaRPr lang="en-ZA"/>
          </a:p>
        </p:txBody>
      </p:sp>
      <p:sp>
        <p:nvSpPr>
          <p:cNvPr id="25603"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rgbClr val="000000"/>
                </a:solidFill>
                <a:cs typeface="+mn-cs"/>
              </a:defRPr>
            </a:lvl1pPr>
          </a:lstStyle>
          <a:p>
            <a:pPr>
              <a:defRPr/>
            </a:pPr>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rgbClr val="000000"/>
                </a:solidFill>
                <a:cs typeface="+mn-cs"/>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rgbClr val="000000"/>
                </a:solidFill>
                <a:cs typeface="+mn-cs"/>
              </a:defRPr>
            </a:lvl1pPr>
          </a:lstStyle>
          <a:p>
            <a:pPr>
              <a:defRPr/>
            </a:pPr>
            <a:fld id="{3FE29547-D728-4175-A299-7120308A70B9}" type="slidenum">
              <a:rPr lang="en-US"/>
              <a:pPr>
                <a:defRPr/>
              </a:pPr>
              <a:t>‹#›</a:t>
            </a:fld>
            <a:endParaRPr lang="en-US"/>
          </a:p>
        </p:txBody>
      </p:sp>
    </p:spTree>
    <p:extLst>
      <p:ext uri="{BB962C8B-B14F-4D97-AF65-F5344CB8AC3E}">
        <p14:creationId xmlns:p14="http://schemas.microsoft.com/office/powerpoint/2010/main" val="1985633249"/>
      </p:ext>
    </p:extLst>
  </p:cSld>
  <p:clrMap bg1="lt1" tx1="dk1" bg2="lt2" tx2="dk2" accent1="accent1" accent2="accent2" accent3="accent3" accent4="accent4" accent5="accent5" accent6="accent6" hlink="hlink" folHlink="folHlink"/>
  <p:sldLayoutIdLst>
    <p:sldLayoutId id="2147483801" r:id="rId1"/>
    <p:sldLayoutId id="2147483802" r:id="rId2"/>
    <p:sldLayoutId id="2147483803" r:id="rId3"/>
    <p:sldLayoutId id="2147483804" r:id="rId4"/>
    <p:sldLayoutId id="2147483805" r:id="rId5"/>
    <p:sldLayoutId id="2147483806" r:id="rId6"/>
    <p:sldLayoutId id="2147483807" r:id="rId7"/>
    <p:sldLayoutId id="2147483808" r:id="rId8"/>
    <p:sldLayoutId id="2147483809" r:id="rId9"/>
    <p:sldLayoutId id="2147483810" r:id="rId10"/>
    <p:sldLayoutId id="2147483811"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09442" y="675724"/>
            <a:ext cx="7125113" cy="924475"/>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009443" y="1807361"/>
            <a:ext cx="7125112" cy="405143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437344" y="5951810"/>
            <a:ext cx="2133600" cy="365125"/>
          </a:xfrm>
          <a:prstGeom prst="rect">
            <a:avLst/>
          </a:prstGeom>
        </p:spPr>
        <p:txBody>
          <a:bodyPr vert="horz" lIns="91440" tIns="45720" rIns="91440" bIns="45720" rtlCol="0" anchor="b"/>
          <a:lstStyle>
            <a:lvl1pPr algn="r">
              <a:defRPr sz="900">
                <a:solidFill>
                  <a:schemeClr val="tx2"/>
                </a:solidFill>
              </a:defRPr>
            </a:lvl1pPr>
          </a:lstStyle>
          <a:p>
            <a:pPr>
              <a:defRPr/>
            </a:pPr>
            <a:fld id="{2260BB18-EF18-456B-8B73-A445601215F8}" type="datetimeFigureOut">
              <a:rPr lang="af-ZA" smtClean="0">
                <a:solidFill>
                  <a:srgbClr val="FF9000"/>
                </a:solidFill>
              </a:rPr>
              <a:pPr>
                <a:defRPr/>
              </a:pPr>
              <a:t>2018/05/28</a:t>
            </a:fld>
            <a:endParaRPr lang="af-ZA">
              <a:solidFill>
                <a:srgbClr val="FF9000"/>
              </a:solidFill>
            </a:endParaRPr>
          </a:p>
        </p:txBody>
      </p:sp>
      <p:sp>
        <p:nvSpPr>
          <p:cNvPr id="5" name="Footer Placeholder 4"/>
          <p:cNvSpPr>
            <a:spLocks noGrp="1"/>
          </p:cNvSpPr>
          <p:nvPr>
            <p:ph type="ftr" sz="quarter" idx="3"/>
          </p:nvPr>
        </p:nvSpPr>
        <p:spPr>
          <a:xfrm>
            <a:off x="1180945" y="5951810"/>
            <a:ext cx="5256399" cy="365125"/>
          </a:xfrm>
          <a:prstGeom prst="rect">
            <a:avLst/>
          </a:prstGeom>
        </p:spPr>
        <p:txBody>
          <a:bodyPr vert="horz" lIns="91440" tIns="45720" rIns="91440" bIns="45720" rtlCol="0" anchor="b"/>
          <a:lstStyle>
            <a:lvl1pPr algn="l">
              <a:defRPr sz="900">
                <a:solidFill>
                  <a:schemeClr val="tx2"/>
                </a:solidFill>
              </a:defRPr>
            </a:lvl1pPr>
          </a:lstStyle>
          <a:p>
            <a:pPr>
              <a:defRPr/>
            </a:pPr>
            <a:endParaRPr lang="af-ZA">
              <a:solidFill>
                <a:srgbClr val="FF9000"/>
              </a:solidFill>
            </a:endParaRPr>
          </a:p>
        </p:txBody>
      </p:sp>
      <p:sp>
        <p:nvSpPr>
          <p:cNvPr id="6" name="Slide Number Placeholder 5"/>
          <p:cNvSpPr>
            <a:spLocks noGrp="1"/>
          </p:cNvSpPr>
          <p:nvPr>
            <p:ph type="sldNum" sz="quarter" idx="4"/>
          </p:nvPr>
        </p:nvSpPr>
        <p:spPr>
          <a:xfrm>
            <a:off x="572658" y="5951810"/>
            <a:ext cx="608287" cy="365125"/>
          </a:xfrm>
          <a:prstGeom prst="rect">
            <a:avLst/>
          </a:prstGeom>
        </p:spPr>
        <p:txBody>
          <a:bodyPr vert="horz" lIns="91440" tIns="45720" rIns="91440" bIns="45720" rtlCol="0" anchor="b"/>
          <a:lstStyle>
            <a:lvl1pPr algn="l">
              <a:defRPr sz="1800">
                <a:solidFill>
                  <a:schemeClr val="tx2"/>
                </a:solidFill>
              </a:defRPr>
            </a:lvl1pPr>
          </a:lstStyle>
          <a:p>
            <a:pPr>
              <a:defRPr/>
            </a:pPr>
            <a:fld id="{D6FE3A88-534F-42D2-9EC2-CE1F3CBE77C1}" type="slidenum">
              <a:rPr lang="af-ZA" smtClean="0">
                <a:solidFill>
                  <a:srgbClr val="FF9000"/>
                </a:solidFill>
              </a:rPr>
              <a:pPr>
                <a:defRPr/>
              </a:pPr>
              <a:t>‹#›</a:t>
            </a:fld>
            <a:endParaRPr lang="af-ZA">
              <a:solidFill>
                <a:srgbClr val="FF9000"/>
              </a:solidFill>
            </a:endParaRPr>
          </a:p>
        </p:txBody>
      </p:sp>
      <p:grpSp>
        <p:nvGrpSpPr>
          <p:cNvPr id="61" name="Group 60"/>
          <p:cNvGrpSpPr/>
          <p:nvPr/>
        </p:nvGrpSpPr>
        <p:grpSpPr>
          <a:xfrm>
            <a:off x="-33595" y="0"/>
            <a:ext cx="9177595" cy="6857999"/>
            <a:chOff x="-33595" y="0"/>
            <a:chExt cx="9177595" cy="6857999"/>
          </a:xfrm>
        </p:grpSpPr>
        <p:grpSp>
          <p:nvGrpSpPr>
            <p:cNvPr id="62" name="Group 182"/>
            <p:cNvGrpSpPr/>
            <p:nvPr/>
          </p:nvGrpSpPr>
          <p:grpSpPr>
            <a:xfrm>
              <a:off x="-33595" y="437091"/>
              <a:ext cx="9074452" cy="6174255"/>
              <a:chOff x="-33595" y="437091"/>
              <a:chExt cx="9074452" cy="6174255"/>
            </a:xfrm>
          </p:grpSpPr>
          <p:sp>
            <p:nvSpPr>
              <p:cNvPr id="92" name="Freeform 12"/>
              <p:cNvSpPr>
                <a:spLocks noChangeAspect="1"/>
              </p:cNvSpPr>
              <p:nvPr/>
            </p:nvSpPr>
            <p:spPr bwMode="auto">
              <a:xfrm rot="8051039">
                <a:off x="-11813" y="3783436"/>
                <a:ext cx="1054883" cy="1098447"/>
              </a:xfrm>
              <a:custGeom>
                <a:avLst/>
                <a:gdLst/>
                <a:ahLst/>
                <a:cxnLst>
                  <a:cxn ang="0">
                    <a:pos x="1226" y="680"/>
                  </a:cxn>
                  <a:cxn ang="0">
                    <a:pos x="1198" y="622"/>
                  </a:cxn>
                  <a:cxn ang="0">
                    <a:pos x="1248" y="526"/>
                  </a:cxn>
                  <a:cxn ang="0">
                    <a:pos x="1220" y="512"/>
                  </a:cxn>
                  <a:cxn ang="0">
                    <a:pos x="1224" y="420"/>
                  </a:cxn>
                  <a:cxn ang="0">
                    <a:pos x="1210" y="362"/>
                  </a:cxn>
                  <a:cxn ang="0">
                    <a:pos x="1082" y="416"/>
                  </a:cxn>
                  <a:cxn ang="0">
                    <a:pos x="1012" y="402"/>
                  </a:cxn>
                  <a:cxn ang="0">
                    <a:pos x="902" y="532"/>
                  </a:cxn>
                  <a:cxn ang="0">
                    <a:pos x="882" y="516"/>
                  </a:cxn>
                  <a:cxn ang="0">
                    <a:pos x="928" y="360"/>
                  </a:cxn>
                  <a:cxn ang="0">
                    <a:pos x="850" y="310"/>
                  </a:cxn>
                  <a:cxn ang="0">
                    <a:pos x="804" y="306"/>
                  </a:cxn>
                  <a:cxn ang="0">
                    <a:pos x="792" y="212"/>
                  </a:cxn>
                  <a:cxn ang="0">
                    <a:pos x="774" y="194"/>
                  </a:cxn>
                  <a:cxn ang="0">
                    <a:pos x="726" y="180"/>
                  </a:cxn>
                  <a:cxn ang="0">
                    <a:pos x="684" y="42"/>
                  </a:cxn>
                  <a:cxn ang="0">
                    <a:pos x="678" y="0"/>
                  </a:cxn>
                  <a:cxn ang="0">
                    <a:pos x="640" y="164"/>
                  </a:cxn>
                  <a:cxn ang="0">
                    <a:pos x="590" y="198"/>
                  </a:cxn>
                  <a:cxn ang="0">
                    <a:pos x="558" y="186"/>
                  </a:cxn>
                  <a:cxn ang="0">
                    <a:pos x="556" y="300"/>
                  </a:cxn>
                  <a:cxn ang="0">
                    <a:pos x="516" y="312"/>
                  </a:cxn>
                  <a:cxn ang="0">
                    <a:pos x="418" y="282"/>
                  </a:cxn>
                  <a:cxn ang="0">
                    <a:pos x="474" y="516"/>
                  </a:cxn>
                  <a:cxn ang="0">
                    <a:pos x="462" y="538"/>
                  </a:cxn>
                  <a:cxn ang="0">
                    <a:pos x="350" y="414"/>
                  </a:cxn>
                  <a:cxn ang="0">
                    <a:pos x="290" y="416"/>
                  </a:cxn>
                  <a:cxn ang="0">
                    <a:pos x="172" y="380"/>
                  </a:cxn>
                  <a:cxn ang="0">
                    <a:pos x="120" y="380"/>
                  </a:cxn>
                  <a:cxn ang="0">
                    <a:pos x="138" y="506"/>
                  </a:cxn>
                  <a:cxn ang="0">
                    <a:pos x="108" y="526"/>
                  </a:cxn>
                  <a:cxn ang="0">
                    <a:pos x="154" y="606"/>
                  </a:cxn>
                  <a:cxn ang="0">
                    <a:pos x="138" y="674"/>
                  </a:cxn>
                  <a:cxn ang="0">
                    <a:pos x="50" y="704"/>
                  </a:cxn>
                  <a:cxn ang="0">
                    <a:pos x="224" y="804"/>
                  </a:cxn>
                  <a:cxn ang="0">
                    <a:pos x="248" y="868"/>
                  </a:cxn>
                  <a:cxn ang="0">
                    <a:pos x="156" y="930"/>
                  </a:cxn>
                  <a:cxn ang="0">
                    <a:pos x="30" y="966"/>
                  </a:cxn>
                  <a:cxn ang="0">
                    <a:pos x="250" y="1032"/>
                  </a:cxn>
                  <a:cxn ang="0">
                    <a:pos x="374" y="1066"/>
                  </a:cxn>
                  <a:cxn ang="0">
                    <a:pos x="422" y="1100"/>
                  </a:cxn>
                  <a:cxn ang="0">
                    <a:pos x="382" y="1168"/>
                  </a:cxn>
                  <a:cxn ang="0">
                    <a:pos x="616" y="1088"/>
                  </a:cxn>
                  <a:cxn ang="0">
                    <a:pos x="646" y="1224"/>
                  </a:cxn>
                  <a:cxn ang="0">
                    <a:pos x="594" y="1374"/>
                  </a:cxn>
                  <a:cxn ang="0">
                    <a:pos x="582" y="1400"/>
                  </a:cxn>
                  <a:cxn ang="0">
                    <a:pos x="626" y="1408"/>
                  </a:cxn>
                  <a:cxn ang="0">
                    <a:pos x="658" y="1390"/>
                  </a:cxn>
                  <a:cxn ang="0">
                    <a:pos x="690" y="1240"/>
                  </a:cxn>
                  <a:cxn ang="0">
                    <a:pos x="786" y="1108"/>
                  </a:cxn>
                  <a:cxn ang="0">
                    <a:pos x="974" y="1168"/>
                  </a:cxn>
                  <a:cxn ang="0">
                    <a:pos x="934" y="1094"/>
                  </a:cxn>
                  <a:cxn ang="0">
                    <a:pos x="998" y="1064"/>
                  </a:cxn>
                  <a:cxn ang="0">
                    <a:pos x="1132" y="1020"/>
                  </a:cxn>
                  <a:cxn ang="0">
                    <a:pos x="1356" y="964"/>
                  </a:cxn>
                  <a:cxn ang="0">
                    <a:pos x="1174" y="920"/>
                  </a:cxn>
                  <a:cxn ang="0">
                    <a:pos x="1106" y="856"/>
                  </a:cxn>
                  <a:cxn ang="0">
                    <a:pos x="1154" y="784"/>
                  </a:cxn>
                  <a:cxn ang="0">
                    <a:pos x="1306" y="704"/>
                  </a:cxn>
                </a:cxnLst>
                <a:rect l="0" t="0" r="r" b="b"/>
                <a:pathLst>
                  <a:path w="1356" h="1412">
                    <a:moveTo>
                      <a:pt x="1306" y="704"/>
                    </a:moveTo>
                    <a:lnTo>
                      <a:pt x="1306" y="704"/>
                    </a:lnTo>
                    <a:lnTo>
                      <a:pt x="1272" y="698"/>
                    </a:lnTo>
                    <a:lnTo>
                      <a:pt x="1246" y="690"/>
                    </a:lnTo>
                    <a:lnTo>
                      <a:pt x="1236" y="684"/>
                    </a:lnTo>
                    <a:lnTo>
                      <a:pt x="1226" y="680"/>
                    </a:lnTo>
                    <a:lnTo>
                      <a:pt x="1218" y="674"/>
                    </a:lnTo>
                    <a:lnTo>
                      <a:pt x="1212" y="666"/>
                    </a:lnTo>
                    <a:lnTo>
                      <a:pt x="1208" y="660"/>
                    </a:lnTo>
                    <a:lnTo>
                      <a:pt x="1204" y="652"/>
                    </a:lnTo>
                    <a:lnTo>
                      <a:pt x="1200" y="638"/>
                    </a:lnTo>
                    <a:lnTo>
                      <a:pt x="1198" y="622"/>
                    </a:lnTo>
                    <a:lnTo>
                      <a:pt x="1202" y="606"/>
                    </a:lnTo>
                    <a:lnTo>
                      <a:pt x="1206" y="592"/>
                    </a:lnTo>
                    <a:lnTo>
                      <a:pt x="1214" y="576"/>
                    </a:lnTo>
                    <a:lnTo>
                      <a:pt x="1230" y="552"/>
                    </a:lnTo>
                    <a:lnTo>
                      <a:pt x="1242" y="534"/>
                    </a:lnTo>
                    <a:lnTo>
                      <a:pt x="1248" y="526"/>
                    </a:lnTo>
                    <a:lnTo>
                      <a:pt x="1248" y="526"/>
                    </a:lnTo>
                    <a:lnTo>
                      <a:pt x="1240" y="526"/>
                    </a:lnTo>
                    <a:lnTo>
                      <a:pt x="1234" y="524"/>
                    </a:lnTo>
                    <a:lnTo>
                      <a:pt x="1228" y="522"/>
                    </a:lnTo>
                    <a:lnTo>
                      <a:pt x="1224" y="518"/>
                    </a:lnTo>
                    <a:lnTo>
                      <a:pt x="1220" y="512"/>
                    </a:lnTo>
                    <a:lnTo>
                      <a:pt x="1218" y="506"/>
                    </a:lnTo>
                    <a:lnTo>
                      <a:pt x="1214" y="494"/>
                    </a:lnTo>
                    <a:lnTo>
                      <a:pt x="1214" y="478"/>
                    </a:lnTo>
                    <a:lnTo>
                      <a:pt x="1216" y="460"/>
                    </a:lnTo>
                    <a:lnTo>
                      <a:pt x="1218" y="440"/>
                    </a:lnTo>
                    <a:lnTo>
                      <a:pt x="1224" y="420"/>
                    </a:lnTo>
                    <a:lnTo>
                      <a:pt x="1236" y="380"/>
                    </a:lnTo>
                    <a:lnTo>
                      <a:pt x="1250" y="346"/>
                    </a:lnTo>
                    <a:lnTo>
                      <a:pt x="1266" y="312"/>
                    </a:lnTo>
                    <a:lnTo>
                      <a:pt x="1266" y="312"/>
                    </a:lnTo>
                    <a:lnTo>
                      <a:pt x="1238" y="340"/>
                    </a:lnTo>
                    <a:lnTo>
                      <a:pt x="1210" y="362"/>
                    </a:lnTo>
                    <a:lnTo>
                      <a:pt x="1184" y="380"/>
                    </a:lnTo>
                    <a:lnTo>
                      <a:pt x="1160" y="394"/>
                    </a:lnTo>
                    <a:lnTo>
                      <a:pt x="1138" y="404"/>
                    </a:lnTo>
                    <a:lnTo>
                      <a:pt x="1118" y="410"/>
                    </a:lnTo>
                    <a:lnTo>
                      <a:pt x="1098" y="414"/>
                    </a:lnTo>
                    <a:lnTo>
                      <a:pt x="1082" y="416"/>
                    </a:lnTo>
                    <a:lnTo>
                      <a:pt x="1066" y="416"/>
                    </a:lnTo>
                    <a:lnTo>
                      <a:pt x="1052" y="414"/>
                    </a:lnTo>
                    <a:lnTo>
                      <a:pt x="1030" y="410"/>
                    </a:lnTo>
                    <a:lnTo>
                      <a:pt x="1016" y="404"/>
                    </a:lnTo>
                    <a:lnTo>
                      <a:pt x="1012" y="402"/>
                    </a:lnTo>
                    <a:lnTo>
                      <a:pt x="1012" y="402"/>
                    </a:lnTo>
                    <a:lnTo>
                      <a:pt x="1006" y="414"/>
                    </a:lnTo>
                    <a:lnTo>
                      <a:pt x="996" y="430"/>
                    </a:lnTo>
                    <a:lnTo>
                      <a:pt x="964" y="468"/>
                    </a:lnTo>
                    <a:lnTo>
                      <a:pt x="928" y="506"/>
                    </a:lnTo>
                    <a:lnTo>
                      <a:pt x="902" y="532"/>
                    </a:lnTo>
                    <a:lnTo>
                      <a:pt x="902" y="532"/>
                    </a:lnTo>
                    <a:lnTo>
                      <a:pt x="894" y="538"/>
                    </a:lnTo>
                    <a:lnTo>
                      <a:pt x="888" y="540"/>
                    </a:lnTo>
                    <a:lnTo>
                      <a:pt x="886" y="538"/>
                    </a:lnTo>
                    <a:lnTo>
                      <a:pt x="884" y="532"/>
                    </a:lnTo>
                    <a:lnTo>
                      <a:pt x="882" y="522"/>
                    </a:lnTo>
                    <a:lnTo>
                      <a:pt x="882" y="516"/>
                    </a:lnTo>
                    <a:lnTo>
                      <a:pt x="882" y="516"/>
                    </a:lnTo>
                    <a:lnTo>
                      <a:pt x="890" y="502"/>
                    </a:lnTo>
                    <a:lnTo>
                      <a:pt x="898" y="486"/>
                    </a:lnTo>
                    <a:lnTo>
                      <a:pt x="910" y="448"/>
                    </a:lnTo>
                    <a:lnTo>
                      <a:pt x="920" y="404"/>
                    </a:lnTo>
                    <a:lnTo>
                      <a:pt x="928" y="360"/>
                    </a:lnTo>
                    <a:lnTo>
                      <a:pt x="938" y="282"/>
                    </a:lnTo>
                    <a:lnTo>
                      <a:pt x="942" y="250"/>
                    </a:lnTo>
                    <a:lnTo>
                      <a:pt x="942" y="250"/>
                    </a:lnTo>
                    <a:lnTo>
                      <a:pt x="904" y="278"/>
                    </a:lnTo>
                    <a:lnTo>
                      <a:pt x="874" y="298"/>
                    </a:lnTo>
                    <a:lnTo>
                      <a:pt x="850" y="310"/>
                    </a:lnTo>
                    <a:lnTo>
                      <a:pt x="840" y="312"/>
                    </a:lnTo>
                    <a:lnTo>
                      <a:pt x="830" y="314"/>
                    </a:lnTo>
                    <a:lnTo>
                      <a:pt x="822" y="314"/>
                    </a:lnTo>
                    <a:lnTo>
                      <a:pt x="816" y="312"/>
                    </a:lnTo>
                    <a:lnTo>
                      <a:pt x="810" y="310"/>
                    </a:lnTo>
                    <a:lnTo>
                      <a:pt x="804" y="306"/>
                    </a:lnTo>
                    <a:lnTo>
                      <a:pt x="800" y="300"/>
                    </a:lnTo>
                    <a:lnTo>
                      <a:pt x="796" y="294"/>
                    </a:lnTo>
                    <a:lnTo>
                      <a:pt x="792" y="280"/>
                    </a:lnTo>
                    <a:lnTo>
                      <a:pt x="790" y="264"/>
                    </a:lnTo>
                    <a:lnTo>
                      <a:pt x="790" y="246"/>
                    </a:lnTo>
                    <a:lnTo>
                      <a:pt x="792" y="212"/>
                    </a:lnTo>
                    <a:lnTo>
                      <a:pt x="798" y="186"/>
                    </a:lnTo>
                    <a:lnTo>
                      <a:pt x="800" y="176"/>
                    </a:lnTo>
                    <a:lnTo>
                      <a:pt x="800" y="176"/>
                    </a:lnTo>
                    <a:lnTo>
                      <a:pt x="792" y="184"/>
                    </a:lnTo>
                    <a:lnTo>
                      <a:pt x="782" y="190"/>
                    </a:lnTo>
                    <a:lnTo>
                      <a:pt x="774" y="194"/>
                    </a:lnTo>
                    <a:lnTo>
                      <a:pt x="766" y="198"/>
                    </a:lnTo>
                    <a:lnTo>
                      <a:pt x="758" y="198"/>
                    </a:lnTo>
                    <a:lnTo>
                      <a:pt x="750" y="196"/>
                    </a:lnTo>
                    <a:lnTo>
                      <a:pt x="744" y="194"/>
                    </a:lnTo>
                    <a:lnTo>
                      <a:pt x="738" y="190"/>
                    </a:lnTo>
                    <a:lnTo>
                      <a:pt x="726" y="180"/>
                    </a:lnTo>
                    <a:lnTo>
                      <a:pt x="716" y="164"/>
                    </a:lnTo>
                    <a:lnTo>
                      <a:pt x="708" y="146"/>
                    </a:lnTo>
                    <a:lnTo>
                      <a:pt x="700" y="126"/>
                    </a:lnTo>
                    <a:lnTo>
                      <a:pt x="694" y="104"/>
                    </a:lnTo>
                    <a:lnTo>
                      <a:pt x="690" y="82"/>
                    </a:lnTo>
                    <a:lnTo>
                      <a:pt x="684" y="42"/>
                    </a:lnTo>
                    <a:lnTo>
                      <a:pt x="678" y="0"/>
                    </a:lnTo>
                    <a:lnTo>
                      <a:pt x="678" y="0"/>
                    </a:lnTo>
                    <a:lnTo>
                      <a:pt x="678" y="8"/>
                    </a:lnTo>
                    <a:lnTo>
                      <a:pt x="678" y="8"/>
                    </a:lnTo>
                    <a:lnTo>
                      <a:pt x="678" y="0"/>
                    </a:lnTo>
                    <a:lnTo>
                      <a:pt x="678" y="0"/>
                    </a:lnTo>
                    <a:lnTo>
                      <a:pt x="672" y="42"/>
                    </a:lnTo>
                    <a:lnTo>
                      <a:pt x="666" y="82"/>
                    </a:lnTo>
                    <a:lnTo>
                      <a:pt x="662" y="104"/>
                    </a:lnTo>
                    <a:lnTo>
                      <a:pt x="656" y="126"/>
                    </a:lnTo>
                    <a:lnTo>
                      <a:pt x="648" y="146"/>
                    </a:lnTo>
                    <a:lnTo>
                      <a:pt x="640" y="164"/>
                    </a:lnTo>
                    <a:lnTo>
                      <a:pt x="630" y="180"/>
                    </a:lnTo>
                    <a:lnTo>
                      <a:pt x="618" y="190"/>
                    </a:lnTo>
                    <a:lnTo>
                      <a:pt x="612" y="194"/>
                    </a:lnTo>
                    <a:lnTo>
                      <a:pt x="606" y="196"/>
                    </a:lnTo>
                    <a:lnTo>
                      <a:pt x="598" y="198"/>
                    </a:lnTo>
                    <a:lnTo>
                      <a:pt x="590" y="198"/>
                    </a:lnTo>
                    <a:lnTo>
                      <a:pt x="582" y="194"/>
                    </a:lnTo>
                    <a:lnTo>
                      <a:pt x="574" y="190"/>
                    </a:lnTo>
                    <a:lnTo>
                      <a:pt x="564" y="184"/>
                    </a:lnTo>
                    <a:lnTo>
                      <a:pt x="556" y="176"/>
                    </a:lnTo>
                    <a:lnTo>
                      <a:pt x="556" y="176"/>
                    </a:lnTo>
                    <a:lnTo>
                      <a:pt x="558" y="186"/>
                    </a:lnTo>
                    <a:lnTo>
                      <a:pt x="564" y="212"/>
                    </a:lnTo>
                    <a:lnTo>
                      <a:pt x="566" y="246"/>
                    </a:lnTo>
                    <a:lnTo>
                      <a:pt x="566" y="264"/>
                    </a:lnTo>
                    <a:lnTo>
                      <a:pt x="564" y="280"/>
                    </a:lnTo>
                    <a:lnTo>
                      <a:pt x="560" y="294"/>
                    </a:lnTo>
                    <a:lnTo>
                      <a:pt x="556" y="300"/>
                    </a:lnTo>
                    <a:lnTo>
                      <a:pt x="552" y="306"/>
                    </a:lnTo>
                    <a:lnTo>
                      <a:pt x="546" y="310"/>
                    </a:lnTo>
                    <a:lnTo>
                      <a:pt x="540" y="312"/>
                    </a:lnTo>
                    <a:lnTo>
                      <a:pt x="534" y="314"/>
                    </a:lnTo>
                    <a:lnTo>
                      <a:pt x="526" y="314"/>
                    </a:lnTo>
                    <a:lnTo>
                      <a:pt x="516" y="312"/>
                    </a:lnTo>
                    <a:lnTo>
                      <a:pt x="506" y="310"/>
                    </a:lnTo>
                    <a:lnTo>
                      <a:pt x="482" y="298"/>
                    </a:lnTo>
                    <a:lnTo>
                      <a:pt x="452" y="278"/>
                    </a:lnTo>
                    <a:lnTo>
                      <a:pt x="414" y="250"/>
                    </a:lnTo>
                    <a:lnTo>
                      <a:pt x="414" y="250"/>
                    </a:lnTo>
                    <a:lnTo>
                      <a:pt x="418" y="282"/>
                    </a:lnTo>
                    <a:lnTo>
                      <a:pt x="428" y="360"/>
                    </a:lnTo>
                    <a:lnTo>
                      <a:pt x="436" y="404"/>
                    </a:lnTo>
                    <a:lnTo>
                      <a:pt x="446" y="448"/>
                    </a:lnTo>
                    <a:lnTo>
                      <a:pt x="458" y="486"/>
                    </a:lnTo>
                    <a:lnTo>
                      <a:pt x="466" y="502"/>
                    </a:lnTo>
                    <a:lnTo>
                      <a:pt x="474" y="516"/>
                    </a:lnTo>
                    <a:lnTo>
                      <a:pt x="474" y="516"/>
                    </a:lnTo>
                    <a:lnTo>
                      <a:pt x="474" y="522"/>
                    </a:lnTo>
                    <a:lnTo>
                      <a:pt x="472" y="532"/>
                    </a:lnTo>
                    <a:lnTo>
                      <a:pt x="470" y="538"/>
                    </a:lnTo>
                    <a:lnTo>
                      <a:pt x="468" y="540"/>
                    </a:lnTo>
                    <a:lnTo>
                      <a:pt x="462" y="538"/>
                    </a:lnTo>
                    <a:lnTo>
                      <a:pt x="454" y="532"/>
                    </a:lnTo>
                    <a:lnTo>
                      <a:pt x="454" y="532"/>
                    </a:lnTo>
                    <a:lnTo>
                      <a:pt x="428" y="506"/>
                    </a:lnTo>
                    <a:lnTo>
                      <a:pt x="392" y="468"/>
                    </a:lnTo>
                    <a:lnTo>
                      <a:pt x="360" y="430"/>
                    </a:lnTo>
                    <a:lnTo>
                      <a:pt x="350" y="414"/>
                    </a:lnTo>
                    <a:lnTo>
                      <a:pt x="344" y="402"/>
                    </a:lnTo>
                    <a:lnTo>
                      <a:pt x="344" y="402"/>
                    </a:lnTo>
                    <a:lnTo>
                      <a:pt x="340" y="404"/>
                    </a:lnTo>
                    <a:lnTo>
                      <a:pt x="326" y="410"/>
                    </a:lnTo>
                    <a:lnTo>
                      <a:pt x="304" y="414"/>
                    </a:lnTo>
                    <a:lnTo>
                      <a:pt x="290" y="416"/>
                    </a:lnTo>
                    <a:lnTo>
                      <a:pt x="274" y="416"/>
                    </a:lnTo>
                    <a:lnTo>
                      <a:pt x="258" y="414"/>
                    </a:lnTo>
                    <a:lnTo>
                      <a:pt x="238" y="410"/>
                    </a:lnTo>
                    <a:lnTo>
                      <a:pt x="218" y="404"/>
                    </a:lnTo>
                    <a:lnTo>
                      <a:pt x="196" y="394"/>
                    </a:lnTo>
                    <a:lnTo>
                      <a:pt x="172" y="380"/>
                    </a:lnTo>
                    <a:lnTo>
                      <a:pt x="146" y="362"/>
                    </a:lnTo>
                    <a:lnTo>
                      <a:pt x="118" y="340"/>
                    </a:lnTo>
                    <a:lnTo>
                      <a:pt x="90" y="312"/>
                    </a:lnTo>
                    <a:lnTo>
                      <a:pt x="90" y="312"/>
                    </a:lnTo>
                    <a:lnTo>
                      <a:pt x="106" y="346"/>
                    </a:lnTo>
                    <a:lnTo>
                      <a:pt x="120" y="380"/>
                    </a:lnTo>
                    <a:lnTo>
                      <a:pt x="132" y="420"/>
                    </a:lnTo>
                    <a:lnTo>
                      <a:pt x="138" y="440"/>
                    </a:lnTo>
                    <a:lnTo>
                      <a:pt x="140" y="460"/>
                    </a:lnTo>
                    <a:lnTo>
                      <a:pt x="142" y="478"/>
                    </a:lnTo>
                    <a:lnTo>
                      <a:pt x="142" y="494"/>
                    </a:lnTo>
                    <a:lnTo>
                      <a:pt x="138" y="506"/>
                    </a:lnTo>
                    <a:lnTo>
                      <a:pt x="136" y="512"/>
                    </a:lnTo>
                    <a:lnTo>
                      <a:pt x="132" y="518"/>
                    </a:lnTo>
                    <a:lnTo>
                      <a:pt x="128" y="522"/>
                    </a:lnTo>
                    <a:lnTo>
                      <a:pt x="122" y="524"/>
                    </a:lnTo>
                    <a:lnTo>
                      <a:pt x="116" y="526"/>
                    </a:lnTo>
                    <a:lnTo>
                      <a:pt x="108" y="526"/>
                    </a:lnTo>
                    <a:lnTo>
                      <a:pt x="108" y="526"/>
                    </a:lnTo>
                    <a:lnTo>
                      <a:pt x="114" y="534"/>
                    </a:lnTo>
                    <a:lnTo>
                      <a:pt x="126" y="552"/>
                    </a:lnTo>
                    <a:lnTo>
                      <a:pt x="142" y="576"/>
                    </a:lnTo>
                    <a:lnTo>
                      <a:pt x="150" y="592"/>
                    </a:lnTo>
                    <a:lnTo>
                      <a:pt x="154" y="606"/>
                    </a:lnTo>
                    <a:lnTo>
                      <a:pt x="158" y="622"/>
                    </a:lnTo>
                    <a:lnTo>
                      <a:pt x="156" y="638"/>
                    </a:lnTo>
                    <a:lnTo>
                      <a:pt x="152" y="652"/>
                    </a:lnTo>
                    <a:lnTo>
                      <a:pt x="148" y="660"/>
                    </a:lnTo>
                    <a:lnTo>
                      <a:pt x="144" y="666"/>
                    </a:lnTo>
                    <a:lnTo>
                      <a:pt x="138" y="674"/>
                    </a:lnTo>
                    <a:lnTo>
                      <a:pt x="130" y="680"/>
                    </a:lnTo>
                    <a:lnTo>
                      <a:pt x="120" y="684"/>
                    </a:lnTo>
                    <a:lnTo>
                      <a:pt x="110" y="690"/>
                    </a:lnTo>
                    <a:lnTo>
                      <a:pt x="84" y="698"/>
                    </a:lnTo>
                    <a:lnTo>
                      <a:pt x="50" y="704"/>
                    </a:lnTo>
                    <a:lnTo>
                      <a:pt x="50" y="704"/>
                    </a:lnTo>
                    <a:lnTo>
                      <a:pt x="70" y="712"/>
                    </a:lnTo>
                    <a:lnTo>
                      <a:pt x="116" y="734"/>
                    </a:lnTo>
                    <a:lnTo>
                      <a:pt x="146" y="748"/>
                    </a:lnTo>
                    <a:lnTo>
                      <a:pt x="174" y="766"/>
                    </a:lnTo>
                    <a:lnTo>
                      <a:pt x="202" y="784"/>
                    </a:lnTo>
                    <a:lnTo>
                      <a:pt x="224" y="804"/>
                    </a:lnTo>
                    <a:lnTo>
                      <a:pt x="234" y="814"/>
                    </a:lnTo>
                    <a:lnTo>
                      <a:pt x="242" y="824"/>
                    </a:lnTo>
                    <a:lnTo>
                      <a:pt x="246" y="836"/>
                    </a:lnTo>
                    <a:lnTo>
                      <a:pt x="250" y="846"/>
                    </a:lnTo>
                    <a:lnTo>
                      <a:pt x="250" y="856"/>
                    </a:lnTo>
                    <a:lnTo>
                      <a:pt x="248" y="868"/>
                    </a:lnTo>
                    <a:lnTo>
                      <a:pt x="242" y="878"/>
                    </a:lnTo>
                    <a:lnTo>
                      <a:pt x="232" y="888"/>
                    </a:lnTo>
                    <a:lnTo>
                      <a:pt x="220" y="900"/>
                    </a:lnTo>
                    <a:lnTo>
                      <a:pt x="202" y="910"/>
                    </a:lnTo>
                    <a:lnTo>
                      <a:pt x="182" y="920"/>
                    </a:lnTo>
                    <a:lnTo>
                      <a:pt x="156" y="930"/>
                    </a:lnTo>
                    <a:lnTo>
                      <a:pt x="124" y="938"/>
                    </a:lnTo>
                    <a:lnTo>
                      <a:pt x="88" y="948"/>
                    </a:lnTo>
                    <a:lnTo>
                      <a:pt x="48" y="956"/>
                    </a:lnTo>
                    <a:lnTo>
                      <a:pt x="0" y="964"/>
                    </a:lnTo>
                    <a:lnTo>
                      <a:pt x="0" y="964"/>
                    </a:lnTo>
                    <a:lnTo>
                      <a:pt x="30" y="966"/>
                    </a:lnTo>
                    <a:lnTo>
                      <a:pt x="62" y="972"/>
                    </a:lnTo>
                    <a:lnTo>
                      <a:pt x="102" y="980"/>
                    </a:lnTo>
                    <a:lnTo>
                      <a:pt x="148" y="992"/>
                    </a:lnTo>
                    <a:lnTo>
                      <a:pt x="198" y="1010"/>
                    </a:lnTo>
                    <a:lnTo>
                      <a:pt x="224" y="1020"/>
                    </a:lnTo>
                    <a:lnTo>
                      <a:pt x="250" y="1032"/>
                    </a:lnTo>
                    <a:lnTo>
                      <a:pt x="274" y="1046"/>
                    </a:lnTo>
                    <a:lnTo>
                      <a:pt x="298" y="1060"/>
                    </a:lnTo>
                    <a:lnTo>
                      <a:pt x="298" y="1060"/>
                    </a:lnTo>
                    <a:lnTo>
                      <a:pt x="330" y="1060"/>
                    </a:lnTo>
                    <a:lnTo>
                      <a:pt x="358" y="1064"/>
                    </a:lnTo>
                    <a:lnTo>
                      <a:pt x="374" y="1066"/>
                    </a:lnTo>
                    <a:lnTo>
                      <a:pt x="388" y="1070"/>
                    </a:lnTo>
                    <a:lnTo>
                      <a:pt x="402" y="1074"/>
                    </a:lnTo>
                    <a:lnTo>
                      <a:pt x="412" y="1082"/>
                    </a:lnTo>
                    <a:lnTo>
                      <a:pt x="420" y="1090"/>
                    </a:lnTo>
                    <a:lnTo>
                      <a:pt x="422" y="1094"/>
                    </a:lnTo>
                    <a:lnTo>
                      <a:pt x="422" y="1100"/>
                    </a:lnTo>
                    <a:lnTo>
                      <a:pt x="422" y="1106"/>
                    </a:lnTo>
                    <a:lnTo>
                      <a:pt x="422" y="1114"/>
                    </a:lnTo>
                    <a:lnTo>
                      <a:pt x="414" y="1128"/>
                    </a:lnTo>
                    <a:lnTo>
                      <a:pt x="402" y="1146"/>
                    </a:lnTo>
                    <a:lnTo>
                      <a:pt x="382" y="1168"/>
                    </a:lnTo>
                    <a:lnTo>
                      <a:pt x="382" y="1168"/>
                    </a:lnTo>
                    <a:lnTo>
                      <a:pt x="410" y="1160"/>
                    </a:lnTo>
                    <a:lnTo>
                      <a:pt x="442" y="1152"/>
                    </a:lnTo>
                    <a:lnTo>
                      <a:pt x="482" y="1140"/>
                    </a:lnTo>
                    <a:lnTo>
                      <a:pt x="526" y="1126"/>
                    </a:lnTo>
                    <a:lnTo>
                      <a:pt x="572" y="1108"/>
                    </a:lnTo>
                    <a:lnTo>
                      <a:pt x="616" y="1088"/>
                    </a:lnTo>
                    <a:lnTo>
                      <a:pt x="636" y="1076"/>
                    </a:lnTo>
                    <a:lnTo>
                      <a:pt x="654" y="1064"/>
                    </a:lnTo>
                    <a:lnTo>
                      <a:pt x="654" y="1064"/>
                    </a:lnTo>
                    <a:lnTo>
                      <a:pt x="654" y="1128"/>
                    </a:lnTo>
                    <a:lnTo>
                      <a:pt x="652" y="1174"/>
                    </a:lnTo>
                    <a:lnTo>
                      <a:pt x="646" y="1224"/>
                    </a:lnTo>
                    <a:lnTo>
                      <a:pt x="638" y="1274"/>
                    </a:lnTo>
                    <a:lnTo>
                      <a:pt x="632" y="1298"/>
                    </a:lnTo>
                    <a:lnTo>
                      <a:pt x="626" y="1322"/>
                    </a:lnTo>
                    <a:lnTo>
                      <a:pt x="616" y="1342"/>
                    </a:lnTo>
                    <a:lnTo>
                      <a:pt x="606" y="1360"/>
                    </a:lnTo>
                    <a:lnTo>
                      <a:pt x="594" y="1374"/>
                    </a:lnTo>
                    <a:lnTo>
                      <a:pt x="582" y="1386"/>
                    </a:lnTo>
                    <a:lnTo>
                      <a:pt x="582" y="1386"/>
                    </a:lnTo>
                    <a:lnTo>
                      <a:pt x="580" y="1388"/>
                    </a:lnTo>
                    <a:lnTo>
                      <a:pt x="576" y="1392"/>
                    </a:lnTo>
                    <a:lnTo>
                      <a:pt x="576" y="1396"/>
                    </a:lnTo>
                    <a:lnTo>
                      <a:pt x="582" y="1400"/>
                    </a:lnTo>
                    <a:lnTo>
                      <a:pt x="582" y="1400"/>
                    </a:lnTo>
                    <a:lnTo>
                      <a:pt x="586" y="1404"/>
                    </a:lnTo>
                    <a:lnTo>
                      <a:pt x="600" y="1410"/>
                    </a:lnTo>
                    <a:lnTo>
                      <a:pt x="608" y="1412"/>
                    </a:lnTo>
                    <a:lnTo>
                      <a:pt x="616" y="1410"/>
                    </a:lnTo>
                    <a:lnTo>
                      <a:pt x="626" y="1408"/>
                    </a:lnTo>
                    <a:lnTo>
                      <a:pt x="636" y="1402"/>
                    </a:lnTo>
                    <a:lnTo>
                      <a:pt x="636" y="1402"/>
                    </a:lnTo>
                    <a:lnTo>
                      <a:pt x="642" y="1400"/>
                    </a:lnTo>
                    <a:lnTo>
                      <a:pt x="646" y="1400"/>
                    </a:lnTo>
                    <a:lnTo>
                      <a:pt x="652" y="1396"/>
                    </a:lnTo>
                    <a:lnTo>
                      <a:pt x="658" y="1390"/>
                    </a:lnTo>
                    <a:lnTo>
                      <a:pt x="658" y="1390"/>
                    </a:lnTo>
                    <a:lnTo>
                      <a:pt x="666" y="1372"/>
                    </a:lnTo>
                    <a:lnTo>
                      <a:pt x="672" y="1350"/>
                    </a:lnTo>
                    <a:lnTo>
                      <a:pt x="678" y="1320"/>
                    </a:lnTo>
                    <a:lnTo>
                      <a:pt x="684" y="1284"/>
                    </a:lnTo>
                    <a:lnTo>
                      <a:pt x="690" y="1240"/>
                    </a:lnTo>
                    <a:lnTo>
                      <a:pt x="694" y="1190"/>
                    </a:lnTo>
                    <a:lnTo>
                      <a:pt x="702" y="1064"/>
                    </a:lnTo>
                    <a:lnTo>
                      <a:pt x="702" y="1064"/>
                    </a:lnTo>
                    <a:lnTo>
                      <a:pt x="722" y="1076"/>
                    </a:lnTo>
                    <a:lnTo>
                      <a:pt x="742" y="1088"/>
                    </a:lnTo>
                    <a:lnTo>
                      <a:pt x="786" y="1108"/>
                    </a:lnTo>
                    <a:lnTo>
                      <a:pt x="830" y="1126"/>
                    </a:lnTo>
                    <a:lnTo>
                      <a:pt x="874" y="1140"/>
                    </a:lnTo>
                    <a:lnTo>
                      <a:pt x="914" y="1152"/>
                    </a:lnTo>
                    <a:lnTo>
                      <a:pt x="946" y="1160"/>
                    </a:lnTo>
                    <a:lnTo>
                      <a:pt x="974" y="1168"/>
                    </a:lnTo>
                    <a:lnTo>
                      <a:pt x="974" y="1168"/>
                    </a:lnTo>
                    <a:lnTo>
                      <a:pt x="954" y="1146"/>
                    </a:lnTo>
                    <a:lnTo>
                      <a:pt x="942" y="1128"/>
                    </a:lnTo>
                    <a:lnTo>
                      <a:pt x="934" y="1114"/>
                    </a:lnTo>
                    <a:lnTo>
                      <a:pt x="934" y="1106"/>
                    </a:lnTo>
                    <a:lnTo>
                      <a:pt x="934" y="1100"/>
                    </a:lnTo>
                    <a:lnTo>
                      <a:pt x="934" y="1094"/>
                    </a:lnTo>
                    <a:lnTo>
                      <a:pt x="936" y="1090"/>
                    </a:lnTo>
                    <a:lnTo>
                      <a:pt x="944" y="1082"/>
                    </a:lnTo>
                    <a:lnTo>
                      <a:pt x="954" y="1074"/>
                    </a:lnTo>
                    <a:lnTo>
                      <a:pt x="968" y="1070"/>
                    </a:lnTo>
                    <a:lnTo>
                      <a:pt x="982" y="1066"/>
                    </a:lnTo>
                    <a:lnTo>
                      <a:pt x="998" y="1064"/>
                    </a:lnTo>
                    <a:lnTo>
                      <a:pt x="1026" y="1060"/>
                    </a:lnTo>
                    <a:lnTo>
                      <a:pt x="1058" y="1060"/>
                    </a:lnTo>
                    <a:lnTo>
                      <a:pt x="1058" y="1060"/>
                    </a:lnTo>
                    <a:lnTo>
                      <a:pt x="1082" y="1046"/>
                    </a:lnTo>
                    <a:lnTo>
                      <a:pt x="1106" y="1032"/>
                    </a:lnTo>
                    <a:lnTo>
                      <a:pt x="1132" y="1020"/>
                    </a:lnTo>
                    <a:lnTo>
                      <a:pt x="1158" y="1010"/>
                    </a:lnTo>
                    <a:lnTo>
                      <a:pt x="1208" y="992"/>
                    </a:lnTo>
                    <a:lnTo>
                      <a:pt x="1254" y="980"/>
                    </a:lnTo>
                    <a:lnTo>
                      <a:pt x="1294" y="972"/>
                    </a:lnTo>
                    <a:lnTo>
                      <a:pt x="1326" y="966"/>
                    </a:lnTo>
                    <a:lnTo>
                      <a:pt x="1356" y="964"/>
                    </a:lnTo>
                    <a:lnTo>
                      <a:pt x="1356" y="964"/>
                    </a:lnTo>
                    <a:lnTo>
                      <a:pt x="1308" y="956"/>
                    </a:lnTo>
                    <a:lnTo>
                      <a:pt x="1268" y="948"/>
                    </a:lnTo>
                    <a:lnTo>
                      <a:pt x="1232" y="938"/>
                    </a:lnTo>
                    <a:lnTo>
                      <a:pt x="1200" y="930"/>
                    </a:lnTo>
                    <a:lnTo>
                      <a:pt x="1174" y="920"/>
                    </a:lnTo>
                    <a:lnTo>
                      <a:pt x="1154" y="910"/>
                    </a:lnTo>
                    <a:lnTo>
                      <a:pt x="1136" y="900"/>
                    </a:lnTo>
                    <a:lnTo>
                      <a:pt x="1124" y="888"/>
                    </a:lnTo>
                    <a:lnTo>
                      <a:pt x="1114" y="878"/>
                    </a:lnTo>
                    <a:lnTo>
                      <a:pt x="1108" y="868"/>
                    </a:lnTo>
                    <a:lnTo>
                      <a:pt x="1106" y="856"/>
                    </a:lnTo>
                    <a:lnTo>
                      <a:pt x="1106" y="846"/>
                    </a:lnTo>
                    <a:lnTo>
                      <a:pt x="1108" y="836"/>
                    </a:lnTo>
                    <a:lnTo>
                      <a:pt x="1114" y="824"/>
                    </a:lnTo>
                    <a:lnTo>
                      <a:pt x="1122" y="814"/>
                    </a:lnTo>
                    <a:lnTo>
                      <a:pt x="1132" y="804"/>
                    </a:lnTo>
                    <a:lnTo>
                      <a:pt x="1154" y="784"/>
                    </a:lnTo>
                    <a:lnTo>
                      <a:pt x="1182" y="766"/>
                    </a:lnTo>
                    <a:lnTo>
                      <a:pt x="1210" y="748"/>
                    </a:lnTo>
                    <a:lnTo>
                      <a:pt x="1240" y="734"/>
                    </a:lnTo>
                    <a:lnTo>
                      <a:pt x="1286" y="712"/>
                    </a:lnTo>
                    <a:lnTo>
                      <a:pt x="1306" y="704"/>
                    </a:lnTo>
                    <a:lnTo>
                      <a:pt x="1306" y="704"/>
                    </a:lnTo>
                    <a:close/>
                  </a:path>
                </a:pathLst>
              </a:custGeom>
              <a:solidFill>
                <a:schemeClr val="accent1">
                  <a:alpha val="5000"/>
                </a:schemeClr>
              </a:solidFill>
              <a:ln w="9525">
                <a:noFill/>
                <a:round/>
                <a:headEnd/>
                <a:tailEnd/>
              </a:ln>
              <a:effectLst>
                <a:glow rad="101600">
                  <a:schemeClr val="accent1">
                    <a:alpha val="4000"/>
                  </a:schemeClr>
                </a:glow>
                <a:softEdge rad="12700"/>
              </a:effectLst>
            </p:spPr>
            <p:txBody>
              <a:bodyPr vert="horz" wrap="square" lIns="91440" tIns="45720" rIns="91440" bIns="45720" numCol="1" anchor="t" anchorCtr="0" compatLnSpc="1">
                <a:prstTxWarp prst="textNoShape">
                  <a:avLst/>
                </a:prstTxWarp>
              </a:bodyPr>
              <a:lstStyle/>
              <a:p>
                <a:endParaRPr lang="en-US">
                  <a:solidFill>
                    <a:prstClr val="white"/>
                  </a:solidFill>
                </a:endParaRPr>
              </a:p>
            </p:txBody>
          </p:sp>
          <p:sp>
            <p:nvSpPr>
              <p:cNvPr id="93" name="Freeform 28"/>
              <p:cNvSpPr>
                <a:spLocks noChangeAspect="1"/>
              </p:cNvSpPr>
              <p:nvPr/>
            </p:nvSpPr>
            <p:spPr bwMode="auto">
              <a:xfrm rot="7569598">
                <a:off x="558950" y="196683"/>
                <a:ext cx="832668" cy="1313484"/>
              </a:xfrm>
              <a:custGeom>
                <a:avLst/>
                <a:gdLst/>
                <a:ahLst/>
                <a:cxnLst>
                  <a:cxn ang="0">
                    <a:pos x="1140" y="784"/>
                  </a:cxn>
                  <a:cxn ang="0">
                    <a:pos x="1090" y="812"/>
                  </a:cxn>
                  <a:cxn ang="0">
                    <a:pos x="1052" y="766"/>
                  </a:cxn>
                  <a:cxn ang="0">
                    <a:pos x="956" y="774"/>
                  </a:cxn>
                  <a:cxn ang="0">
                    <a:pos x="842" y="848"/>
                  </a:cxn>
                  <a:cxn ang="0">
                    <a:pos x="824" y="848"/>
                  </a:cxn>
                  <a:cxn ang="0">
                    <a:pos x="928" y="698"/>
                  </a:cxn>
                  <a:cxn ang="0">
                    <a:pos x="952" y="538"/>
                  </a:cxn>
                  <a:cxn ang="0">
                    <a:pos x="898" y="354"/>
                  </a:cxn>
                  <a:cxn ang="0">
                    <a:pos x="792" y="312"/>
                  </a:cxn>
                  <a:cxn ang="0">
                    <a:pos x="688" y="238"/>
                  </a:cxn>
                  <a:cxn ang="0">
                    <a:pos x="600" y="68"/>
                  </a:cxn>
                  <a:cxn ang="0">
                    <a:pos x="592" y="0"/>
                  </a:cxn>
                  <a:cxn ang="0">
                    <a:pos x="558" y="150"/>
                  </a:cxn>
                  <a:cxn ang="0">
                    <a:pos x="452" y="278"/>
                  </a:cxn>
                  <a:cxn ang="0">
                    <a:pos x="322" y="338"/>
                  </a:cxn>
                  <a:cxn ang="0">
                    <a:pos x="252" y="452"/>
                  </a:cxn>
                  <a:cxn ang="0">
                    <a:pos x="234" y="628"/>
                  </a:cxn>
                  <a:cxn ang="0">
                    <a:pos x="320" y="786"/>
                  </a:cxn>
                  <a:cxn ang="0">
                    <a:pos x="356" y="856"/>
                  </a:cxn>
                  <a:cxn ang="0">
                    <a:pos x="288" y="804"/>
                  </a:cxn>
                  <a:cxn ang="0">
                    <a:pos x="174" y="760"/>
                  </a:cxn>
                  <a:cxn ang="0">
                    <a:pos x="110" y="782"/>
                  </a:cxn>
                  <a:cxn ang="0">
                    <a:pos x="84" y="810"/>
                  </a:cxn>
                  <a:cxn ang="0">
                    <a:pos x="18" y="742"/>
                  </a:cxn>
                  <a:cxn ang="0">
                    <a:pos x="6" y="734"/>
                  </a:cxn>
                  <a:cxn ang="0">
                    <a:pos x="4" y="942"/>
                  </a:cxn>
                  <a:cxn ang="0">
                    <a:pos x="52" y="1018"/>
                  </a:cxn>
                  <a:cxn ang="0">
                    <a:pos x="118" y="1050"/>
                  </a:cxn>
                  <a:cxn ang="0">
                    <a:pos x="200" y="1124"/>
                  </a:cxn>
                  <a:cxn ang="0">
                    <a:pos x="208" y="1206"/>
                  </a:cxn>
                  <a:cxn ang="0">
                    <a:pos x="154" y="1282"/>
                  </a:cxn>
                  <a:cxn ang="0">
                    <a:pos x="178" y="1312"/>
                  </a:cxn>
                  <a:cxn ang="0">
                    <a:pos x="338" y="1372"/>
                  </a:cxn>
                  <a:cxn ang="0">
                    <a:pos x="448" y="1374"/>
                  </a:cxn>
                  <a:cxn ang="0">
                    <a:pos x="558" y="1324"/>
                  </a:cxn>
                  <a:cxn ang="0">
                    <a:pos x="540" y="1616"/>
                  </a:cxn>
                  <a:cxn ang="0">
                    <a:pos x="474" y="1806"/>
                  </a:cxn>
                  <a:cxn ang="0">
                    <a:pos x="434" y="1842"/>
                  </a:cxn>
                  <a:cxn ang="0">
                    <a:pos x="450" y="1864"/>
                  </a:cxn>
                  <a:cxn ang="0">
                    <a:pos x="528" y="1860"/>
                  </a:cxn>
                  <a:cxn ang="0">
                    <a:pos x="554" y="1852"/>
                  </a:cxn>
                  <a:cxn ang="0">
                    <a:pos x="596" y="1730"/>
                  </a:cxn>
                  <a:cxn ang="0">
                    <a:pos x="634" y="1326"/>
                  </a:cxn>
                  <a:cxn ang="0">
                    <a:pos x="762" y="1380"/>
                  </a:cxn>
                  <a:cxn ang="0">
                    <a:pos x="866" y="1362"/>
                  </a:cxn>
                  <a:cxn ang="0">
                    <a:pos x="1032" y="1310"/>
                  </a:cxn>
                  <a:cxn ang="0">
                    <a:pos x="1018" y="1268"/>
                  </a:cxn>
                  <a:cxn ang="0">
                    <a:pos x="974" y="1194"/>
                  </a:cxn>
                  <a:cxn ang="0">
                    <a:pos x="996" y="1106"/>
                  </a:cxn>
                  <a:cxn ang="0">
                    <a:pos x="1080" y="1046"/>
                  </a:cxn>
                  <a:cxn ang="0">
                    <a:pos x="1148" y="1006"/>
                  </a:cxn>
                  <a:cxn ang="0">
                    <a:pos x="1186" y="920"/>
                  </a:cxn>
                  <a:cxn ang="0">
                    <a:pos x="1178" y="724"/>
                  </a:cxn>
                </a:cxnLst>
                <a:rect l="0" t="0" r="r" b="b"/>
                <a:pathLst>
                  <a:path w="1188" h="1874">
                    <a:moveTo>
                      <a:pt x="1170" y="730"/>
                    </a:moveTo>
                    <a:lnTo>
                      <a:pt x="1170" y="730"/>
                    </a:lnTo>
                    <a:lnTo>
                      <a:pt x="1168" y="742"/>
                    </a:lnTo>
                    <a:lnTo>
                      <a:pt x="1164" y="752"/>
                    </a:lnTo>
                    <a:lnTo>
                      <a:pt x="1154" y="768"/>
                    </a:lnTo>
                    <a:lnTo>
                      <a:pt x="1140" y="784"/>
                    </a:lnTo>
                    <a:lnTo>
                      <a:pt x="1126" y="796"/>
                    </a:lnTo>
                    <a:lnTo>
                      <a:pt x="1114" y="804"/>
                    </a:lnTo>
                    <a:lnTo>
                      <a:pt x="1102" y="810"/>
                    </a:lnTo>
                    <a:lnTo>
                      <a:pt x="1092" y="816"/>
                    </a:lnTo>
                    <a:lnTo>
                      <a:pt x="1092" y="816"/>
                    </a:lnTo>
                    <a:lnTo>
                      <a:pt x="1090" y="812"/>
                    </a:lnTo>
                    <a:lnTo>
                      <a:pt x="1088" y="802"/>
                    </a:lnTo>
                    <a:lnTo>
                      <a:pt x="1080" y="790"/>
                    </a:lnTo>
                    <a:lnTo>
                      <a:pt x="1076" y="782"/>
                    </a:lnTo>
                    <a:lnTo>
                      <a:pt x="1068" y="776"/>
                    </a:lnTo>
                    <a:lnTo>
                      <a:pt x="1060" y="770"/>
                    </a:lnTo>
                    <a:lnTo>
                      <a:pt x="1052" y="766"/>
                    </a:lnTo>
                    <a:lnTo>
                      <a:pt x="1040" y="762"/>
                    </a:lnTo>
                    <a:lnTo>
                      <a:pt x="1028" y="760"/>
                    </a:lnTo>
                    <a:lnTo>
                      <a:pt x="1012" y="760"/>
                    </a:lnTo>
                    <a:lnTo>
                      <a:pt x="996" y="762"/>
                    </a:lnTo>
                    <a:lnTo>
                      <a:pt x="976" y="768"/>
                    </a:lnTo>
                    <a:lnTo>
                      <a:pt x="956" y="774"/>
                    </a:lnTo>
                    <a:lnTo>
                      <a:pt x="956" y="774"/>
                    </a:lnTo>
                    <a:lnTo>
                      <a:pt x="924" y="790"/>
                    </a:lnTo>
                    <a:lnTo>
                      <a:pt x="898" y="804"/>
                    </a:lnTo>
                    <a:lnTo>
                      <a:pt x="878" y="818"/>
                    </a:lnTo>
                    <a:lnTo>
                      <a:pt x="862" y="830"/>
                    </a:lnTo>
                    <a:lnTo>
                      <a:pt x="842" y="848"/>
                    </a:lnTo>
                    <a:lnTo>
                      <a:pt x="836" y="854"/>
                    </a:lnTo>
                    <a:lnTo>
                      <a:pt x="830" y="856"/>
                    </a:lnTo>
                    <a:lnTo>
                      <a:pt x="830" y="856"/>
                    </a:lnTo>
                    <a:lnTo>
                      <a:pt x="826" y="856"/>
                    </a:lnTo>
                    <a:lnTo>
                      <a:pt x="824" y="854"/>
                    </a:lnTo>
                    <a:lnTo>
                      <a:pt x="824" y="848"/>
                    </a:lnTo>
                    <a:lnTo>
                      <a:pt x="824" y="848"/>
                    </a:lnTo>
                    <a:lnTo>
                      <a:pt x="838" y="828"/>
                    </a:lnTo>
                    <a:lnTo>
                      <a:pt x="866" y="786"/>
                    </a:lnTo>
                    <a:lnTo>
                      <a:pt x="920" y="710"/>
                    </a:lnTo>
                    <a:lnTo>
                      <a:pt x="920" y="710"/>
                    </a:lnTo>
                    <a:lnTo>
                      <a:pt x="928" y="698"/>
                    </a:lnTo>
                    <a:lnTo>
                      <a:pt x="936" y="686"/>
                    </a:lnTo>
                    <a:lnTo>
                      <a:pt x="946" y="658"/>
                    </a:lnTo>
                    <a:lnTo>
                      <a:pt x="952" y="628"/>
                    </a:lnTo>
                    <a:lnTo>
                      <a:pt x="956" y="598"/>
                    </a:lnTo>
                    <a:lnTo>
                      <a:pt x="956" y="568"/>
                    </a:lnTo>
                    <a:lnTo>
                      <a:pt x="952" y="538"/>
                    </a:lnTo>
                    <a:lnTo>
                      <a:pt x="948" y="508"/>
                    </a:lnTo>
                    <a:lnTo>
                      <a:pt x="942" y="478"/>
                    </a:lnTo>
                    <a:lnTo>
                      <a:pt x="934" y="452"/>
                    </a:lnTo>
                    <a:lnTo>
                      <a:pt x="926" y="426"/>
                    </a:lnTo>
                    <a:lnTo>
                      <a:pt x="910" y="384"/>
                    </a:lnTo>
                    <a:lnTo>
                      <a:pt x="898" y="354"/>
                    </a:lnTo>
                    <a:lnTo>
                      <a:pt x="892" y="344"/>
                    </a:lnTo>
                    <a:lnTo>
                      <a:pt x="892" y="344"/>
                    </a:lnTo>
                    <a:lnTo>
                      <a:pt x="864" y="338"/>
                    </a:lnTo>
                    <a:lnTo>
                      <a:pt x="838" y="330"/>
                    </a:lnTo>
                    <a:lnTo>
                      <a:pt x="814" y="322"/>
                    </a:lnTo>
                    <a:lnTo>
                      <a:pt x="792" y="312"/>
                    </a:lnTo>
                    <a:lnTo>
                      <a:pt x="770" y="302"/>
                    </a:lnTo>
                    <a:lnTo>
                      <a:pt x="752" y="290"/>
                    </a:lnTo>
                    <a:lnTo>
                      <a:pt x="734" y="278"/>
                    </a:lnTo>
                    <a:lnTo>
                      <a:pt x="716" y="266"/>
                    </a:lnTo>
                    <a:lnTo>
                      <a:pt x="702" y="252"/>
                    </a:lnTo>
                    <a:lnTo>
                      <a:pt x="688" y="238"/>
                    </a:lnTo>
                    <a:lnTo>
                      <a:pt x="664" y="210"/>
                    </a:lnTo>
                    <a:lnTo>
                      <a:pt x="644" y="180"/>
                    </a:lnTo>
                    <a:lnTo>
                      <a:pt x="628" y="150"/>
                    </a:lnTo>
                    <a:lnTo>
                      <a:pt x="616" y="122"/>
                    </a:lnTo>
                    <a:lnTo>
                      <a:pt x="608" y="94"/>
                    </a:lnTo>
                    <a:lnTo>
                      <a:pt x="600" y="68"/>
                    </a:lnTo>
                    <a:lnTo>
                      <a:pt x="596" y="46"/>
                    </a:lnTo>
                    <a:lnTo>
                      <a:pt x="594" y="12"/>
                    </a:lnTo>
                    <a:lnTo>
                      <a:pt x="594" y="0"/>
                    </a:lnTo>
                    <a:lnTo>
                      <a:pt x="594" y="4"/>
                    </a:lnTo>
                    <a:lnTo>
                      <a:pt x="592" y="0"/>
                    </a:lnTo>
                    <a:lnTo>
                      <a:pt x="592" y="0"/>
                    </a:lnTo>
                    <a:lnTo>
                      <a:pt x="592" y="12"/>
                    </a:lnTo>
                    <a:lnTo>
                      <a:pt x="590" y="46"/>
                    </a:lnTo>
                    <a:lnTo>
                      <a:pt x="586" y="68"/>
                    </a:lnTo>
                    <a:lnTo>
                      <a:pt x="578" y="94"/>
                    </a:lnTo>
                    <a:lnTo>
                      <a:pt x="570" y="122"/>
                    </a:lnTo>
                    <a:lnTo>
                      <a:pt x="558" y="150"/>
                    </a:lnTo>
                    <a:lnTo>
                      <a:pt x="542" y="180"/>
                    </a:lnTo>
                    <a:lnTo>
                      <a:pt x="522" y="210"/>
                    </a:lnTo>
                    <a:lnTo>
                      <a:pt x="498" y="238"/>
                    </a:lnTo>
                    <a:lnTo>
                      <a:pt x="484" y="252"/>
                    </a:lnTo>
                    <a:lnTo>
                      <a:pt x="470" y="266"/>
                    </a:lnTo>
                    <a:lnTo>
                      <a:pt x="452" y="278"/>
                    </a:lnTo>
                    <a:lnTo>
                      <a:pt x="434" y="290"/>
                    </a:lnTo>
                    <a:lnTo>
                      <a:pt x="416" y="302"/>
                    </a:lnTo>
                    <a:lnTo>
                      <a:pt x="394" y="312"/>
                    </a:lnTo>
                    <a:lnTo>
                      <a:pt x="372" y="322"/>
                    </a:lnTo>
                    <a:lnTo>
                      <a:pt x="348" y="330"/>
                    </a:lnTo>
                    <a:lnTo>
                      <a:pt x="322" y="338"/>
                    </a:lnTo>
                    <a:lnTo>
                      <a:pt x="294" y="344"/>
                    </a:lnTo>
                    <a:lnTo>
                      <a:pt x="294" y="344"/>
                    </a:lnTo>
                    <a:lnTo>
                      <a:pt x="288" y="354"/>
                    </a:lnTo>
                    <a:lnTo>
                      <a:pt x="276" y="384"/>
                    </a:lnTo>
                    <a:lnTo>
                      <a:pt x="260" y="426"/>
                    </a:lnTo>
                    <a:lnTo>
                      <a:pt x="252" y="452"/>
                    </a:lnTo>
                    <a:lnTo>
                      <a:pt x="244" y="478"/>
                    </a:lnTo>
                    <a:lnTo>
                      <a:pt x="238" y="508"/>
                    </a:lnTo>
                    <a:lnTo>
                      <a:pt x="234" y="538"/>
                    </a:lnTo>
                    <a:lnTo>
                      <a:pt x="230" y="568"/>
                    </a:lnTo>
                    <a:lnTo>
                      <a:pt x="230" y="598"/>
                    </a:lnTo>
                    <a:lnTo>
                      <a:pt x="234" y="628"/>
                    </a:lnTo>
                    <a:lnTo>
                      <a:pt x="240" y="658"/>
                    </a:lnTo>
                    <a:lnTo>
                      <a:pt x="250" y="686"/>
                    </a:lnTo>
                    <a:lnTo>
                      <a:pt x="258" y="698"/>
                    </a:lnTo>
                    <a:lnTo>
                      <a:pt x="266" y="710"/>
                    </a:lnTo>
                    <a:lnTo>
                      <a:pt x="266" y="710"/>
                    </a:lnTo>
                    <a:lnTo>
                      <a:pt x="320" y="786"/>
                    </a:lnTo>
                    <a:lnTo>
                      <a:pt x="348" y="828"/>
                    </a:lnTo>
                    <a:lnTo>
                      <a:pt x="362" y="848"/>
                    </a:lnTo>
                    <a:lnTo>
                      <a:pt x="362" y="848"/>
                    </a:lnTo>
                    <a:lnTo>
                      <a:pt x="362" y="854"/>
                    </a:lnTo>
                    <a:lnTo>
                      <a:pt x="360" y="856"/>
                    </a:lnTo>
                    <a:lnTo>
                      <a:pt x="356" y="856"/>
                    </a:lnTo>
                    <a:lnTo>
                      <a:pt x="356" y="856"/>
                    </a:lnTo>
                    <a:lnTo>
                      <a:pt x="350" y="854"/>
                    </a:lnTo>
                    <a:lnTo>
                      <a:pt x="344" y="848"/>
                    </a:lnTo>
                    <a:lnTo>
                      <a:pt x="324" y="830"/>
                    </a:lnTo>
                    <a:lnTo>
                      <a:pt x="308" y="818"/>
                    </a:lnTo>
                    <a:lnTo>
                      <a:pt x="288" y="804"/>
                    </a:lnTo>
                    <a:lnTo>
                      <a:pt x="262" y="790"/>
                    </a:lnTo>
                    <a:lnTo>
                      <a:pt x="230" y="774"/>
                    </a:lnTo>
                    <a:lnTo>
                      <a:pt x="230" y="774"/>
                    </a:lnTo>
                    <a:lnTo>
                      <a:pt x="210" y="768"/>
                    </a:lnTo>
                    <a:lnTo>
                      <a:pt x="190" y="762"/>
                    </a:lnTo>
                    <a:lnTo>
                      <a:pt x="174" y="760"/>
                    </a:lnTo>
                    <a:lnTo>
                      <a:pt x="158" y="760"/>
                    </a:lnTo>
                    <a:lnTo>
                      <a:pt x="146" y="762"/>
                    </a:lnTo>
                    <a:lnTo>
                      <a:pt x="134" y="766"/>
                    </a:lnTo>
                    <a:lnTo>
                      <a:pt x="126" y="770"/>
                    </a:lnTo>
                    <a:lnTo>
                      <a:pt x="118" y="776"/>
                    </a:lnTo>
                    <a:lnTo>
                      <a:pt x="110" y="782"/>
                    </a:lnTo>
                    <a:lnTo>
                      <a:pt x="106" y="790"/>
                    </a:lnTo>
                    <a:lnTo>
                      <a:pt x="98" y="802"/>
                    </a:lnTo>
                    <a:lnTo>
                      <a:pt x="96" y="812"/>
                    </a:lnTo>
                    <a:lnTo>
                      <a:pt x="94" y="816"/>
                    </a:lnTo>
                    <a:lnTo>
                      <a:pt x="94" y="816"/>
                    </a:lnTo>
                    <a:lnTo>
                      <a:pt x="84" y="810"/>
                    </a:lnTo>
                    <a:lnTo>
                      <a:pt x="72" y="804"/>
                    </a:lnTo>
                    <a:lnTo>
                      <a:pt x="60" y="796"/>
                    </a:lnTo>
                    <a:lnTo>
                      <a:pt x="46" y="784"/>
                    </a:lnTo>
                    <a:lnTo>
                      <a:pt x="34" y="768"/>
                    </a:lnTo>
                    <a:lnTo>
                      <a:pt x="22" y="752"/>
                    </a:lnTo>
                    <a:lnTo>
                      <a:pt x="18" y="742"/>
                    </a:lnTo>
                    <a:lnTo>
                      <a:pt x="16" y="730"/>
                    </a:lnTo>
                    <a:lnTo>
                      <a:pt x="16" y="730"/>
                    </a:lnTo>
                    <a:lnTo>
                      <a:pt x="14" y="722"/>
                    </a:lnTo>
                    <a:lnTo>
                      <a:pt x="10" y="722"/>
                    </a:lnTo>
                    <a:lnTo>
                      <a:pt x="8" y="724"/>
                    </a:lnTo>
                    <a:lnTo>
                      <a:pt x="6" y="734"/>
                    </a:lnTo>
                    <a:lnTo>
                      <a:pt x="4" y="762"/>
                    </a:lnTo>
                    <a:lnTo>
                      <a:pt x="0" y="800"/>
                    </a:lnTo>
                    <a:lnTo>
                      <a:pt x="0" y="842"/>
                    </a:lnTo>
                    <a:lnTo>
                      <a:pt x="0" y="884"/>
                    </a:lnTo>
                    <a:lnTo>
                      <a:pt x="0" y="920"/>
                    </a:lnTo>
                    <a:lnTo>
                      <a:pt x="4" y="942"/>
                    </a:lnTo>
                    <a:lnTo>
                      <a:pt x="4" y="942"/>
                    </a:lnTo>
                    <a:lnTo>
                      <a:pt x="8" y="958"/>
                    </a:lnTo>
                    <a:lnTo>
                      <a:pt x="16" y="974"/>
                    </a:lnTo>
                    <a:lnTo>
                      <a:pt x="26" y="990"/>
                    </a:lnTo>
                    <a:lnTo>
                      <a:pt x="38" y="1006"/>
                    </a:lnTo>
                    <a:lnTo>
                      <a:pt x="52" y="1018"/>
                    </a:lnTo>
                    <a:lnTo>
                      <a:pt x="66" y="1030"/>
                    </a:lnTo>
                    <a:lnTo>
                      <a:pt x="80" y="1038"/>
                    </a:lnTo>
                    <a:lnTo>
                      <a:pt x="96" y="1042"/>
                    </a:lnTo>
                    <a:lnTo>
                      <a:pt x="96" y="1042"/>
                    </a:lnTo>
                    <a:lnTo>
                      <a:pt x="106" y="1046"/>
                    </a:lnTo>
                    <a:lnTo>
                      <a:pt x="118" y="1050"/>
                    </a:lnTo>
                    <a:lnTo>
                      <a:pt x="132" y="1058"/>
                    </a:lnTo>
                    <a:lnTo>
                      <a:pt x="146" y="1066"/>
                    </a:lnTo>
                    <a:lnTo>
                      <a:pt x="162" y="1078"/>
                    </a:lnTo>
                    <a:lnTo>
                      <a:pt x="176" y="1092"/>
                    </a:lnTo>
                    <a:lnTo>
                      <a:pt x="190" y="1106"/>
                    </a:lnTo>
                    <a:lnTo>
                      <a:pt x="200" y="1124"/>
                    </a:lnTo>
                    <a:lnTo>
                      <a:pt x="210" y="1142"/>
                    </a:lnTo>
                    <a:lnTo>
                      <a:pt x="214" y="1162"/>
                    </a:lnTo>
                    <a:lnTo>
                      <a:pt x="214" y="1172"/>
                    </a:lnTo>
                    <a:lnTo>
                      <a:pt x="214" y="1184"/>
                    </a:lnTo>
                    <a:lnTo>
                      <a:pt x="212" y="1194"/>
                    </a:lnTo>
                    <a:lnTo>
                      <a:pt x="208" y="1206"/>
                    </a:lnTo>
                    <a:lnTo>
                      <a:pt x="204" y="1218"/>
                    </a:lnTo>
                    <a:lnTo>
                      <a:pt x="198" y="1230"/>
                    </a:lnTo>
                    <a:lnTo>
                      <a:pt x="190" y="1242"/>
                    </a:lnTo>
                    <a:lnTo>
                      <a:pt x="180" y="1256"/>
                    </a:lnTo>
                    <a:lnTo>
                      <a:pt x="168" y="1268"/>
                    </a:lnTo>
                    <a:lnTo>
                      <a:pt x="154" y="1282"/>
                    </a:lnTo>
                    <a:lnTo>
                      <a:pt x="138" y="1294"/>
                    </a:lnTo>
                    <a:lnTo>
                      <a:pt x="120" y="1308"/>
                    </a:lnTo>
                    <a:lnTo>
                      <a:pt x="120" y="1308"/>
                    </a:lnTo>
                    <a:lnTo>
                      <a:pt x="136" y="1308"/>
                    </a:lnTo>
                    <a:lnTo>
                      <a:pt x="154" y="1310"/>
                    </a:lnTo>
                    <a:lnTo>
                      <a:pt x="178" y="1312"/>
                    </a:lnTo>
                    <a:lnTo>
                      <a:pt x="208" y="1318"/>
                    </a:lnTo>
                    <a:lnTo>
                      <a:pt x="242" y="1328"/>
                    </a:lnTo>
                    <a:lnTo>
                      <a:pt x="280" y="1342"/>
                    </a:lnTo>
                    <a:lnTo>
                      <a:pt x="320" y="1362"/>
                    </a:lnTo>
                    <a:lnTo>
                      <a:pt x="320" y="1362"/>
                    </a:lnTo>
                    <a:lnTo>
                      <a:pt x="338" y="1372"/>
                    </a:lnTo>
                    <a:lnTo>
                      <a:pt x="356" y="1376"/>
                    </a:lnTo>
                    <a:lnTo>
                      <a:pt x="374" y="1380"/>
                    </a:lnTo>
                    <a:lnTo>
                      <a:pt x="394" y="1382"/>
                    </a:lnTo>
                    <a:lnTo>
                      <a:pt x="412" y="1380"/>
                    </a:lnTo>
                    <a:lnTo>
                      <a:pt x="430" y="1378"/>
                    </a:lnTo>
                    <a:lnTo>
                      <a:pt x="448" y="1374"/>
                    </a:lnTo>
                    <a:lnTo>
                      <a:pt x="464" y="1370"/>
                    </a:lnTo>
                    <a:lnTo>
                      <a:pt x="496" y="1358"/>
                    </a:lnTo>
                    <a:lnTo>
                      <a:pt x="522" y="1344"/>
                    </a:lnTo>
                    <a:lnTo>
                      <a:pt x="544" y="1332"/>
                    </a:lnTo>
                    <a:lnTo>
                      <a:pt x="558" y="1324"/>
                    </a:lnTo>
                    <a:lnTo>
                      <a:pt x="558" y="1324"/>
                    </a:lnTo>
                    <a:lnTo>
                      <a:pt x="558" y="1362"/>
                    </a:lnTo>
                    <a:lnTo>
                      <a:pt x="558" y="1422"/>
                    </a:lnTo>
                    <a:lnTo>
                      <a:pt x="554" y="1496"/>
                    </a:lnTo>
                    <a:lnTo>
                      <a:pt x="550" y="1534"/>
                    </a:lnTo>
                    <a:lnTo>
                      <a:pt x="546" y="1576"/>
                    </a:lnTo>
                    <a:lnTo>
                      <a:pt x="540" y="1616"/>
                    </a:lnTo>
                    <a:lnTo>
                      <a:pt x="532" y="1656"/>
                    </a:lnTo>
                    <a:lnTo>
                      <a:pt x="524" y="1696"/>
                    </a:lnTo>
                    <a:lnTo>
                      <a:pt x="512" y="1732"/>
                    </a:lnTo>
                    <a:lnTo>
                      <a:pt x="498" y="1764"/>
                    </a:lnTo>
                    <a:lnTo>
                      <a:pt x="482" y="1794"/>
                    </a:lnTo>
                    <a:lnTo>
                      <a:pt x="474" y="1806"/>
                    </a:lnTo>
                    <a:lnTo>
                      <a:pt x="464" y="1816"/>
                    </a:lnTo>
                    <a:lnTo>
                      <a:pt x="454" y="1826"/>
                    </a:lnTo>
                    <a:lnTo>
                      <a:pt x="442" y="1834"/>
                    </a:lnTo>
                    <a:lnTo>
                      <a:pt x="442" y="1834"/>
                    </a:lnTo>
                    <a:lnTo>
                      <a:pt x="438" y="1838"/>
                    </a:lnTo>
                    <a:lnTo>
                      <a:pt x="434" y="1842"/>
                    </a:lnTo>
                    <a:lnTo>
                      <a:pt x="434" y="1846"/>
                    </a:lnTo>
                    <a:lnTo>
                      <a:pt x="434" y="1850"/>
                    </a:lnTo>
                    <a:lnTo>
                      <a:pt x="438" y="1854"/>
                    </a:lnTo>
                    <a:lnTo>
                      <a:pt x="442" y="1858"/>
                    </a:lnTo>
                    <a:lnTo>
                      <a:pt x="442" y="1858"/>
                    </a:lnTo>
                    <a:lnTo>
                      <a:pt x="450" y="1864"/>
                    </a:lnTo>
                    <a:lnTo>
                      <a:pt x="460" y="1868"/>
                    </a:lnTo>
                    <a:lnTo>
                      <a:pt x="470" y="1872"/>
                    </a:lnTo>
                    <a:lnTo>
                      <a:pt x="482" y="1874"/>
                    </a:lnTo>
                    <a:lnTo>
                      <a:pt x="496" y="1874"/>
                    </a:lnTo>
                    <a:lnTo>
                      <a:pt x="512" y="1870"/>
                    </a:lnTo>
                    <a:lnTo>
                      <a:pt x="528" y="1860"/>
                    </a:lnTo>
                    <a:lnTo>
                      <a:pt x="528" y="1860"/>
                    </a:lnTo>
                    <a:lnTo>
                      <a:pt x="532" y="1858"/>
                    </a:lnTo>
                    <a:lnTo>
                      <a:pt x="538" y="1856"/>
                    </a:lnTo>
                    <a:lnTo>
                      <a:pt x="546" y="1856"/>
                    </a:lnTo>
                    <a:lnTo>
                      <a:pt x="550" y="1854"/>
                    </a:lnTo>
                    <a:lnTo>
                      <a:pt x="554" y="1852"/>
                    </a:lnTo>
                    <a:lnTo>
                      <a:pt x="558" y="1848"/>
                    </a:lnTo>
                    <a:lnTo>
                      <a:pt x="562" y="1842"/>
                    </a:lnTo>
                    <a:lnTo>
                      <a:pt x="562" y="1842"/>
                    </a:lnTo>
                    <a:lnTo>
                      <a:pt x="574" y="1814"/>
                    </a:lnTo>
                    <a:lnTo>
                      <a:pt x="586" y="1776"/>
                    </a:lnTo>
                    <a:lnTo>
                      <a:pt x="596" y="1730"/>
                    </a:lnTo>
                    <a:lnTo>
                      <a:pt x="606" y="1672"/>
                    </a:lnTo>
                    <a:lnTo>
                      <a:pt x="614" y="1604"/>
                    </a:lnTo>
                    <a:lnTo>
                      <a:pt x="622" y="1524"/>
                    </a:lnTo>
                    <a:lnTo>
                      <a:pt x="628" y="1432"/>
                    </a:lnTo>
                    <a:lnTo>
                      <a:pt x="634" y="1326"/>
                    </a:lnTo>
                    <a:lnTo>
                      <a:pt x="634" y="1326"/>
                    </a:lnTo>
                    <a:lnTo>
                      <a:pt x="650" y="1338"/>
                    </a:lnTo>
                    <a:lnTo>
                      <a:pt x="672" y="1350"/>
                    </a:lnTo>
                    <a:lnTo>
                      <a:pt x="698" y="1362"/>
                    </a:lnTo>
                    <a:lnTo>
                      <a:pt x="730" y="1372"/>
                    </a:lnTo>
                    <a:lnTo>
                      <a:pt x="746" y="1376"/>
                    </a:lnTo>
                    <a:lnTo>
                      <a:pt x="762" y="1380"/>
                    </a:lnTo>
                    <a:lnTo>
                      <a:pt x="780" y="1382"/>
                    </a:lnTo>
                    <a:lnTo>
                      <a:pt x="796" y="1382"/>
                    </a:lnTo>
                    <a:lnTo>
                      <a:pt x="814" y="1380"/>
                    </a:lnTo>
                    <a:lnTo>
                      <a:pt x="832" y="1376"/>
                    </a:lnTo>
                    <a:lnTo>
                      <a:pt x="850" y="1370"/>
                    </a:lnTo>
                    <a:lnTo>
                      <a:pt x="866" y="1362"/>
                    </a:lnTo>
                    <a:lnTo>
                      <a:pt x="866" y="1362"/>
                    </a:lnTo>
                    <a:lnTo>
                      <a:pt x="906" y="1342"/>
                    </a:lnTo>
                    <a:lnTo>
                      <a:pt x="944" y="1328"/>
                    </a:lnTo>
                    <a:lnTo>
                      <a:pt x="978" y="1318"/>
                    </a:lnTo>
                    <a:lnTo>
                      <a:pt x="1008" y="1312"/>
                    </a:lnTo>
                    <a:lnTo>
                      <a:pt x="1032" y="1310"/>
                    </a:lnTo>
                    <a:lnTo>
                      <a:pt x="1050" y="1308"/>
                    </a:lnTo>
                    <a:lnTo>
                      <a:pt x="1066" y="1308"/>
                    </a:lnTo>
                    <a:lnTo>
                      <a:pt x="1066" y="1308"/>
                    </a:lnTo>
                    <a:lnTo>
                      <a:pt x="1048" y="1294"/>
                    </a:lnTo>
                    <a:lnTo>
                      <a:pt x="1032" y="1282"/>
                    </a:lnTo>
                    <a:lnTo>
                      <a:pt x="1018" y="1268"/>
                    </a:lnTo>
                    <a:lnTo>
                      <a:pt x="1006" y="1256"/>
                    </a:lnTo>
                    <a:lnTo>
                      <a:pt x="998" y="1242"/>
                    </a:lnTo>
                    <a:lnTo>
                      <a:pt x="988" y="1230"/>
                    </a:lnTo>
                    <a:lnTo>
                      <a:pt x="982" y="1218"/>
                    </a:lnTo>
                    <a:lnTo>
                      <a:pt x="978" y="1206"/>
                    </a:lnTo>
                    <a:lnTo>
                      <a:pt x="974" y="1194"/>
                    </a:lnTo>
                    <a:lnTo>
                      <a:pt x="972" y="1184"/>
                    </a:lnTo>
                    <a:lnTo>
                      <a:pt x="972" y="1172"/>
                    </a:lnTo>
                    <a:lnTo>
                      <a:pt x="972" y="1162"/>
                    </a:lnTo>
                    <a:lnTo>
                      <a:pt x="976" y="1142"/>
                    </a:lnTo>
                    <a:lnTo>
                      <a:pt x="986" y="1124"/>
                    </a:lnTo>
                    <a:lnTo>
                      <a:pt x="996" y="1106"/>
                    </a:lnTo>
                    <a:lnTo>
                      <a:pt x="1010" y="1092"/>
                    </a:lnTo>
                    <a:lnTo>
                      <a:pt x="1024" y="1078"/>
                    </a:lnTo>
                    <a:lnTo>
                      <a:pt x="1040" y="1066"/>
                    </a:lnTo>
                    <a:lnTo>
                      <a:pt x="1054" y="1058"/>
                    </a:lnTo>
                    <a:lnTo>
                      <a:pt x="1068" y="1050"/>
                    </a:lnTo>
                    <a:lnTo>
                      <a:pt x="1080" y="1046"/>
                    </a:lnTo>
                    <a:lnTo>
                      <a:pt x="1090" y="1042"/>
                    </a:lnTo>
                    <a:lnTo>
                      <a:pt x="1090" y="1042"/>
                    </a:lnTo>
                    <a:lnTo>
                      <a:pt x="1106" y="1038"/>
                    </a:lnTo>
                    <a:lnTo>
                      <a:pt x="1120" y="1030"/>
                    </a:lnTo>
                    <a:lnTo>
                      <a:pt x="1134" y="1018"/>
                    </a:lnTo>
                    <a:lnTo>
                      <a:pt x="1148" y="1006"/>
                    </a:lnTo>
                    <a:lnTo>
                      <a:pt x="1160" y="990"/>
                    </a:lnTo>
                    <a:lnTo>
                      <a:pt x="1170" y="974"/>
                    </a:lnTo>
                    <a:lnTo>
                      <a:pt x="1178" y="958"/>
                    </a:lnTo>
                    <a:lnTo>
                      <a:pt x="1182" y="942"/>
                    </a:lnTo>
                    <a:lnTo>
                      <a:pt x="1182" y="942"/>
                    </a:lnTo>
                    <a:lnTo>
                      <a:pt x="1186" y="920"/>
                    </a:lnTo>
                    <a:lnTo>
                      <a:pt x="1188" y="884"/>
                    </a:lnTo>
                    <a:lnTo>
                      <a:pt x="1186" y="842"/>
                    </a:lnTo>
                    <a:lnTo>
                      <a:pt x="1186" y="800"/>
                    </a:lnTo>
                    <a:lnTo>
                      <a:pt x="1182" y="762"/>
                    </a:lnTo>
                    <a:lnTo>
                      <a:pt x="1180" y="734"/>
                    </a:lnTo>
                    <a:lnTo>
                      <a:pt x="1178" y="724"/>
                    </a:lnTo>
                    <a:lnTo>
                      <a:pt x="1176" y="722"/>
                    </a:lnTo>
                    <a:lnTo>
                      <a:pt x="1172" y="722"/>
                    </a:lnTo>
                    <a:lnTo>
                      <a:pt x="1170" y="730"/>
                    </a:lnTo>
                    <a:lnTo>
                      <a:pt x="1170" y="730"/>
                    </a:lnTo>
                    <a:close/>
                  </a:path>
                </a:pathLst>
              </a:custGeom>
              <a:solidFill>
                <a:schemeClr val="accent1">
                  <a:alpha val="5000"/>
                </a:schemeClr>
              </a:solidFill>
              <a:ln w="9525">
                <a:noFill/>
                <a:round/>
                <a:headEnd/>
                <a:tailEnd/>
              </a:ln>
              <a:effectLst>
                <a:glow rad="101600">
                  <a:schemeClr val="accent1">
                    <a:alpha val="4000"/>
                  </a:schemeClr>
                </a:glow>
                <a:softEdge rad="12700"/>
              </a:effectLst>
            </p:spPr>
            <p:txBody>
              <a:bodyPr vert="horz" wrap="square" lIns="91440" tIns="45720" rIns="91440" bIns="45720" numCol="1" anchor="t" anchorCtr="0" compatLnSpc="1">
                <a:prstTxWarp prst="textNoShape">
                  <a:avLst/>
                </a:prstTxWarp>
              </a:bodyPr>
              <a:lstStyle/>
              <a:p>
                <a:endParaRPr lang="en-US">
                  <a:solidFill>
                    <a:prstClr val="white"/>
                  </a:solidFill>
                </a:endParaRPr>
              </a:p>
            </p:txBody>
          </p:sp>
          <p:sp>
            <p:nvSpPr>
              <p:cNvPr id="94" name="Freeform 36"/>
              <p:cNvSpPr>
                <a:spLocks noChangeAspect="1"/>
              </p:cNvSpPr>
              <p:nvPr/>
            </p:nvSpPr>
            <p:spPr bwMode="auto">
              <a:xfrm rot="11849821">
                <a:off x="7750232" y="597775"/>
                <a:ext cx="1064273" cy="1063143"/>
              </a:xfrm>
              <a:custGeom>
                <a:avLst/>
                <a:gdLst/>
                <a:ahLst/>
                <a:cxnLst>
                  <a:cxn ang="0">
                    <a:pos x="1280" y="874"/>
                  </a:cxn>
                  <a:cxn ang="0">
                    <a:pos x="1142" y="974"/>
                  </a:cxn>
                  <a:cxn ang="0">
                    <a:pos x="1150" y="944"/>
                  </a:cxn>
                  <a:cxn ang="0">
                    <a:pos x="1196" y="832"/>
                  </a:cxn>
                  <a:cxn ang="0">
                    <a:pos x="1194" y="590"/>
                  </a:cxn>
                  <a:cxn ang="0">
                    <a:pos x="1152" y="368"/>
                  </a:cxn>
                  <a:cxn ang="0">
                    <a:pos x="1020" y="148"/>
                  </a:cxn>
                  <a:cxn ang="0">
                    <a:pos x="958" y="62"/>
                  </a:cxn>
                  <a:cxn ang="0">
                    <a:pos x="942" y="0"/>
                  </a:cxn>
                  <a:cxn ang="0">
                    <a:pos x="930" y="44"/>
                  </a:cxn>
                  <a:cxn ang="0">
                    <a:pos x="884" y="120"/>
                  </a:cxn>
                  <a:cxn ang="0">
                    <a:pos x="738" y="346"/>
                  </a:cxn>
                  <a:cxn ang="0">
                    <a:pos x="702" y="516"/>
                  </a:cxn>
                  <a:cxn ang="0">
                    <a:pos x="680" y="794"/>
                  </a:cxn>
                  <a:cxn ang="0">
                    <a:pos x="724" y="930"/>
                  </a:cxn>
                  <a:cxn ang="0">
                    <a:pos x="744" y="972"/>
                  </a:cxn>
                  <a:cxn ang="0">
                    <a:pos x="636" y="896"/>
                  </a:cxn>
                  <a:cxn ang="0">
                    <a:pos x="504" y="826"/>
                  </a:cxn>
                  <a:cxn ang="0">
                    <a:pos x="118" y="794"/>
                  </a:cxn>
                  <a:cxn ang="0">
                    <a:pos x="72" y="836"/>
                  </a:cxn>
                  <a:cxn ang="0">
                    <a:pos x="232" y="986"/>
                  </a:cxn>
                  <a:cxn ang="0">
                    <a:pos x="424" y="1194"/>
                  </a:cxn>
                  <a:cxn ang="0">
                    <a:pos x="608" y="1266"/>
                  </a:cxn>
                  <a:cxn ang="0">
                    <a:pos x="698" y="1248"/>
                  </a:cxn>
                  <a:cxn ang="0">
                    <a:pos x="708" y="1268"/>
                  </a:cxn>
                  <a:cxn ang="0">
                    <a:pos x="558" y="1382"/>
                  </a:cxn>
                  <a:cxn ang="0">
                    <a:pos x="416" y="1562"/>
                  </a:cxn>
                  <a:cxn ang="0">
                    <a:pos x="460" y="1634"/>
                  </a:cxn>
                  <a:cxn ang="0">
                    <a:pos x="628" y="1588"/>
                  </a:cxn>
                  <a:cxn ang="0">
                    <a:pos x="752" y="1516"/>
                  </a:cxn>
                  <a:cxn ang="0">
                    <a:pos x="784" y="1576"/>
                  </a:cxn>
                  <a:cxn ang="0">
                    <a:pos x="816" y="1560"/>
                  </a:cxn>
                  <a:cxn ang="0">
                    <a:pos x="858" y="1422"/>
                  </a:cxn>
                  <a:cxn ang="0">
                    <a:pos x="904" y="1368"/>
                  </a:cxn>
                  <a:cxn ang="0">
                    <a:pos x="878" y="1664"/>
                  </a:cxn>
                  <a:cxn ang="0">
                    <a:pos x="810" y="1824"/>
                  </a:cxn>
                  <a:cxn ang="0">
                    <a:pos x="780" y="1854"/>
                  </a:cxn>
                  <a:cxn ang="0">
                    <a:pos x="806" y="1876"/>
                  </a:cxn>
                  <a:cxn ang="0">
                    <a:pos x="874" y="1868"/>
                  </a:cxn>
                  <a:cxn ang="0">
                    <a:pos x="904" y="1856"/>
                  </a:cxn>
                  <a:cxn ang="0">
                    <a:pos x="952" y="1680"/>
                  </a:cxn>
                  <a:cxn ang="0">
                    <a:pos x="988" y="1342"/>
                  </a:cxn>
                  <a:cxn ang="0">
                    <a:pos x="1062" y="1548"/>
                  </a:cxn>
                  <a:cxn ang="0">
                    <a:pos x="1084" y="1572"/>
                  </a:cxn>
                  <a:cxn ang="0">
                    <a:pos x="1112" y="1566"/>
                  </a:cxn>
                  <a:cxn ang="0">
                    <a:pos x="1162" y="1530"/>
                  </a:cxn>
                  <a:cxn ang="0">
                    <a:pos x="1344" y="1620"/>
                  </a:cxn>
                  <a:cxn ang="0">
                    <a:pos x="1498" y="1638"/>
                  </a:cxn>
                  <a:cxn ang="0">
                    <a:pos x="1402" y="1462"/>
                  </a:cxn>
                  <a:cxn ang="0">
                    <a:pos x="1230" y="1306"/>
                  </a:cxn>
                  <a:cxn ang="0">
                    <a:pos x="1164" y="1252"/>
                  </a:cxn>
                  <a:cxn ang="0">
                    <a:pos x="1216" y="1260"/>
                  </a:cxn>
                  <a:cxn ang="0">
                    <a:pos x="1358" y="1250"/>
                  </a:cxn>
                  <a:cxn ang="0">
                    <a:pos x="1576" y="1076"/>
                  </a:cxn>
                  <a:cxn ang="0">
                    <a:pos x="1744" y="892"/>
                  </a:cxn>
                  <a:cxn ang="0">
                    <a:pos x="1880" y="802"/>
                  </a:cxn>
                  <a:cxn ang="0">
                    <a:pos x="1528" y="798"/>
                  </a:cxn>
                </a:cxnLst>
                <a:rect l="0" t="0" r="r" b="b"/>
                <a:pathLst>
                  <a:path w="1884" h="1882">
                    <a:moveTo>
                      <a:pt x="1380" y="826"/>
                    </a:moveTo>
                    <a:lnTo>
                      <a:pt x="1380" y="826"/>
                    </a:lnTo>
                    <a:lnTo>
                      <a:pt x="1364" y="830"/>
                    </a:lnTo>
                    <a:lnTo>
                      <a:pt x="1348" y="836"/>
                    </a:lnTo>
                    <a:lnTo>
                      <a:pt x="1314" y="852"/>
                    </a:lnTo>
                    <a:lnTo>
                      <a:pt x="1280" y="874"/>
                    </a:lnTo>
                    <a:lnTo>
                      <a:pt x="1248" y="896"/>
                    </a:lnTo>
                    <a:lnTo>
                      <a:pt x="1190" y="940"/>
                    </a:lnTo>
                    <a:lnTo>
                      <a:pt x="1156" y="968"/>
                    </a:lnTo>
                    <a:lnTo>
                      <a:pt x="1156" y="968"/>
                    </a:lnTo>
                    <a:lnTo>
                      <a:pt x="1148" y="972"/>
                    </a:lnTo>
                    <a:lnTo>
                      <a:pt x="1142" y="974"/>
                    </a:lnTo>
                    <a:lnTo>
                      <a:pt x="1140" y="972"/>
                    </a:lnTo>
                    <a:lnTo>
                      <a:pt x="1138" y="968"/>
                    </a:lnTo>
                    <a:lnTo>
                      <a:pt x="1138" y="960"/>
                    </a:lnTo>
                    <a:lnTo>
                      <a:pt x="1138" y="956"/>
                    </a:lnTo>
                    <a:lnTo>
                      <a:pt x="1138" y="956"/>
                    </a:lnTo>
                    <a:lnTo>
                      <a:pt x="1150" y="944"/>
                    </a:lnTo>
                    <a:lnTo>
                      <a:pt x="1160" y="930"/>
                    </a:lnTo>
                    <a:lnTo>
                      <a:pt x="1168" y="916"/>
                    </a:lnTo>
                    <a:lnTo>
                      <a:pt x="1176" y="900"/>
                    </a:lnTo>
                    <a:lnTo>
                      <a:pt x="1182" y="884"/>
                    </a:lnTo>
                    <a:lnTo>
                      <a:pt x="1188" y="868"/>
                    </a:lnTo>
                    <a:lnTo>
                      <a:pt x="1196" y="832"/>
                    </a:lnTo>
                    <a:lnTo>
                      <a:pt x="1202" y="794"/>
                    </a:lnTo>
                    <a:lnTo>
                      <a:pt x="1204" y="754"/>
                    </a:lnTo>
                    <a:lnTo>
                      <a:pt x="1204" y="712"/>
                    </a:lnTo>
                    <a:lnTo>
                      <a:pt x="1202" y="672"/>
                    </a:lnTo>
                    <a:lnTo>
                      <a:pt x="1198" y="630"/>
                    </a:lnTo>
                    <a:lnTo>
                      <a:pt x="1194" y="590"/>
                    </a:lnTo>
                    <a:lnTo>
                      <a:pt x="1182" y="516"/>
                    </a:lnTo>
                    <a:lnTo>
                      <a:pt x="1170" y="454"/>
                    </a:lnTo>
                    <a:lnTo>
                      <a:pt x="1162" y="408"/>
                    </a:lnTo>
                    <a:lnTo>
                      <a:pt x="1162" y="408"/>
                    </a:lnTo>
                    <a:lnTo>
                      <a:pt x="1160" y="388"/>
                    </a:lnTo>
                    <a:lnTo>
                      <a:pt x="1152" y="368"/>
                    </a:lnTo>
                    <a:lnTo>
                      <a:pt x="1144" y="346"/>
                    </a:lnTo>
                    <a:lnTo>
                      <a:pt x="1134" y="324"/>
                    </a:lnTo>
                    <a:lnTo>
                      <a:pt x="1108" y="276"/>
                    </a:lnTo>
                    <a:lnTo>
                      <a:pt x="1078" y="230"/>
                    </a:lnTo>
                    <a:lnTo>
                      <a:pt x="1048" y="186"/>
                    </a:lnTo>
                    <a:lnTo>
                      <a:pt x="1020" y="148"/>
                    </a:lnTo>
                    <a:lnTo>
                      <a:pt x="998" y="120"/>
                    </a:lnTo>
                    <a:lnTo>
                      <a:pt x="984" y="104"/>
                    </a:lnTo>
                    <a:lnTo>
                      <a:pt x="984" y="104"/>
                    </a:lnTo>
                    <a:lnTo>
                      <a:pt x="974" y="94"/>
                    </a:lnTo>
                    <a:lnTo>
                      <a:pt x="966" y="78"/>
                    </a:lnTo>
                    <a:lnTo>
                      <a:pt x="958" y="62"/>
                    </a:lnTo>
                    <a:lnTo>
                      <a:pt x="952" y="44"/>
                    </a:lnTo>
                    <a:lnTo>
                      <a:pt x="944" y="14"/>
                    </a:lnTo>
                    <a:lnTo>
                      <a:pt x="942" y="0"/>
                    </a:lnTo>
                    <a:lnTo>
                      <a:pt x="942" y="0"/>
                    </a:lnTo>
                    <a:lnTo>
                      <a:pt x="942" y="0"/>
                    </a:lnTo>
                    <a:lnTo>
                      <a:pt x="942" y="0"/>
                    </a:lnTo>
                    <a:lnTo>
                      <a:pt x="942" y="0"/>
                    </a:lnTo>
                    <a:lnTo>
                      <a:pt x="942" y="0"/>
                    </a:lnTo>
                    <a:lnTo>
                      <a:pt x="942" y="0"/>
                    </a:lnTo>
                    <a:lnTo>
                      <a:pt x="942" y="0"/>
                    </a:lnTo>
                    <a:lnTo>
                      <a:pt x="938" y="14"/>
                    </a:lnTo>
                    <a:lnTo>
                      <a:pt x="930" y="44"/>
                    </a:lnTo>
                    <a:lnTo>
                      <a:pt x="924" y="62"/>
                    </a:lnTo>
                    <a:lnTo>
                      <a:pt x="918" y="78"/>
                    </a:lnTo>
                    <a:lnTo>
                      <a:pt x="910" y="94"/>
                    </a:lnTo>
                    <a:lnTo>
                      <a:pt x="900" y="104"/>
                    </a:lnTo>
                    <a:lnTo>
                      <a:pt x="900" y="104"/>
                    </a:lnTo>
                    <a:lnTo>
                      <a:pt x="884" y="120"/>
                    </a:lnTo>
                    <a:lnTo>
                      <a:pt x="862" y="148"/>
                    </a:lnTo>
                    <a:lnTo>
                      <a:pt x="834" y="186"/>
                    </a:lnTo>
                    <a:lnTo>
                      <a:pt x="804" y="230"/>
                    </a:lnTo>
                    <a:lnTo>
                      <a:pt x="776" y="276"/>
                    </a:lnTo>
                    <a:lnTo>
                      <a:pt x="750" y="324"/>
                    </a:lnTo>
                    <a:lnTo>
                      <a:pt x="738" y="346"/>
                    </a:lnTo>
                    <a:lnTo>
                      <a:pt x="730" y="368"/>
                    </a:lnTo>
                    <a:lnTo>
                      <a:pt x="724" y="388"/>
                    </a:lnTo>
                    <a:lnTo>
                      <a:pt x="720" y="408"/>
                    </a:lnTo>
                    <a:lnTo>
                      <a:pt x="720" y="408"/>
                    </a:lnTo>
                    <a:lnTo>
                      <a:pt x="712" y="454"/>
                    </a:lnTo>
                    <a:lnTo>
                      <a:pt x="702" y="516"/>
                    </a:lnTo>
                    <a:lnTo>
                      <a:pt x="690" y="590"/>
                    </a:lnTo>
                    <a:lnTo>
                      <a:pt x="684" y="630"/>
                    </a:lnTo>
                    <a:lnTo>
                      <a:pt x="680" y="672"/>
                    </a:lnTo>
                    <a:lnTo>
                      <a:pt x="678" y="712"/>
                    </a:lnTo>
                    <a:lnTo>
                      <a:pt x="678" y="754"/>
                    </a:lnTo>
                    <a:lnTo>
                      <a:pt x="680" y="794"/>
                    </a:lnTo>
                    <a:lnTo>
                      <a:pt x="686" y="832"/>
                    </a:lnTo>
                    <a:lnTo>
                      <a:pt x="694" y="868"/>
                    </a:lnTo>
                    <a:lnTo>
                      <a:pt x="700" y="884"/>
                    </a:lnTo>
                    <a:lnTo>
                      <a:pt x="708" y="900"/>
                    </a:lnTo>
                    <a:lnTo>
                      <a:pt x="714" y="916"/>
                    </a:lnTo>
                    <a:lnTo>
                      <a:pt x="724" y="930"/>
                    </a:lnTo>
                    <a:lnTo>
                      <a:pt x="734" y="944"/>
                    </a:lnTo>
                    <a:lnTo>
                      <a:pt x="744" y="956"/>
                    </a:lnTo>
                    <a:lnTo>
                      <a:pt x="744" y="956"/>
                    </a:lnTo>
                    <a:lnTo>
                      <a:pt x="746" y="960"/>
                    </a:lnTo>
                    <a:lnTo>
                      <a:pt x="746" y="968"/>
                    </a:lnTo>
                    <a:lnTo>
                      <a:pt x="744" y="972"/>
                    </a:lnTo>
                    <a:lnTo>
                      <a:pt x="740" y="974"/>
                    </a:lnTo>
                    <a:lnTo>
                      <a:pt x="736" y="972"/>
                    </a:lnTo>
                    <a:lnTo>
                      <a:pt x="728" y="968"/>
                    </a:lnTo>
                    <a:lnTo>
                      <a:pt x="728" y="968"/>
                    </a:lnTo>
                    <a:lnTo>
                      <a:pt x="694" y="940"/>
                    </a:lnTo>
                    <a:lnTo>
                      <a:pt x="636" y="896"/>
                    </a:lnTo>
                    <a:lnTo>
                      <a:pt x="602" y="874"/>
                    </a:lnTo>
                    <a:lnTo>
                      <a:pt x="568" y="852"/>
                    </a:lnTo>
                    <a:lnTo>
                      <a:pt x="534" y="836"/>
                    </a:lnTo>
                    <a:lnTo>
                      <a:pt x="518" y="830"/>
                    </a:lnTo>
                    <a:lnTo>
                      <a:pt x="504" y="826"/>
                    </a:lnTo>
                    <a:lnTo>
                      <a:pt x="504" y="826"/>
                    </a:lnTo>
                    <a:lnTo>
                      <a:pt x="442" y="812"/>
                    </a:lnTo>
                    <a:lnTo>
                      <a:pt x="402" y="804"/>
                    </a:lnTo>
                    <a:lnTo>
                      <a:pt x="354" y="798"/>
                    </a:lnTo>
                    <a:lnTo>
                      <a:pt x="292" y="794"/>
                    </a:lnTo>
                    <a:lnTo>
                      <a:pt x="216" y="792"/>
                    </a:lnTo>
                    <a:lnTo>
                      <a:pt x="118" y="794"/>
                    </a:lnTo>
                    <a:lnTo>
                      <a:pt x="0" y="800"/>
                    </a:lnTo>
                    <a:lnTo>
                      <a:pt x="0" y="800"/>
                    </a:lnTo>
                    <a:lnTo>
                      <a:pt x="4" y="802"/>
                    </a:lnTo>
                    <a:lnTo>
                      <a:pt x="18" y="806"/>
                    </a:lnTo>
                    <a:lnTo>
                      <a:pt x="40" y="816"/>
                    </a:lnTo>
                    <a:lnTo>
                      <a:pt x="72" y="836"/>
                    </a:lnTo>
                    <a:lnTo>
                      <a:pt x="92" y="850"/>
                    </a:lnTo>
                    <a:lnTo>
                      <a:pt x="114" y="870"/>
                    </a:lnTo>
                    <a:lnTo>
                      <a:pt x="140" y="892"/>
                    </a:lnTo>
                    <a:lnTo>
                      <a:pt x="168" y="918"/>
                    </a:lnTo>
                    <a:lnTo>
                      <a:pt x="198" y="950"/>
                    </a:lnTo>
                    <a:lnTo>
                      <a:pt x="232" y="986"/>
                    </a:lnTo>
                    <a:lnTo>
                      <a:pt x="268" y="1028"/>
                    </a:lnTo>
                    <a:lnTo>
                      <a:pt x="306" y="1076"/>
                    </a:lnTo>
                    <a:lnTo>
                      <a:pt x="306" y="1076"/>
                    </a:lnTo>
                    <a:lnTo>
                      <a:pt x="348" y="1124"/>
                    </a:lnTo>
                    <a:lnTo>
                      <a:pt x="386" y="1162"/>
                    </a:lnTo>
                    <a:lnTo>
                      <a:pt x="424" y="1194"/>
                    </a:lnTo>
                    <a:lnTo>
                      <a:pt x="460" y="1218"/>
                    </a:lnTo>
                    <a:lnTo>
                      <a:pt x="494" y="1238"/>
                    </a:lnTo>
                    <a:lnTo>
                      <a:pt x="526" y="1250"/>
                    </a:lnTo>
                    <a:lnTo>
                      <a:pt x="556" y="1260"/>
                    </a:lnTo>
                    <a:lnTo>
                      <a:pt x="584" y="1264"/>
                    </a:lnTo>
                    <a:lnTo>
                      <a:pt x="608" y="1266"/>
                    </a:lnTo>
                    <a:lnTo>
                      <a:pt x="632" y="1266"/>
                    </a:lnTo>
                    <a:lnTo>
                      <a:pt x="650" y="1264"/>
                    </a:lnTo>
                    <a:lnTo>
                      <a:pt x="668" y="1260"/>
                    </a:lnTo>
                    <a:lnTo>
                      <a:pt x="690" y="1252"/>
                    </a:lnTo>
                    <a:lnTo>
                      <a:pt x="698" y="1248"/>
                    </a:lnTo>
                    <a:lnTo>
                      <a:pt x="698" y="1248"/>
                    </a:lnTo>
                    <a:lnTo>
                      <a:pt x="704" y="1248"/>
                    </a:lnTo>
                    <a:lnTo>
                      <a:pt x="716" y="1250"/>
                    </a:lnTo>
                    <a:lnTo>
                      <a:pt x="720" y="1252"/>
                    </a:lnTo>
                    <a:lnTo>
                      <a:pt x="720" y="1256"/>
                    </a:lnTo>
                    <a:lnTo>
                      <a:pt x="718" y="1260"/>
                    </a:lnTo>
                    <a:lnTo>
                      <a:pt x="708" y="1268"/>
                    </a:lnTo>
                    <a:lnTo>
                      <a:pt x="708" y="1268"/>
                    </a:lnTo>
                    <a:lnTo>
                      <a:pt x="686" y="1282"/>
                    </a:lnTo>
                    <a:lnTo>
                      <a:pt x="652" y="1306"/>
                    </a:lnTo>
                    <a:lnTo>
                      <a:pt x="608" y="1338"/>
                    </a:lnTo>
                    <a:lnTo>
                      <a:pt x="584" y="1360"/>
                    </a:lnTo>
                    <a:lnTo>
                      <a:pt x="558" y="1382"/>
                    </a:lnTo>
                    <a:lnTo>
                      <a:pt x="532" y="1406"/>
                    </a:lnTo>
                    <a:lnTo>
                      <a:pt x="506" y="1434"/>
                    </a:lnTo>
                    <a:lnTo>
                      <a:pt x="482" y="1462"/>
                    </a:lnTo>
                    <a:lnTo>
                      <a:pt x="458" y="1494"/>
                    </a:lnTo>
                    <a:lnTo>
                      <a:pt x="436" y="1526"/>
                    </a:lnTo>
                    <a:lnTo>
                      <a:pt x="416" y="1562"/>
                    </a:lnTo>
                    <a:lnTo>
                      <a:pt x="400" y="1598"/>
                    </a:lnTo>
                    <a:lnTo>
                      <a:pt x="386" y="1638"/>
                    </a:lnTo>
                    <a:lnTo>
                      <a:pt x="386" y="1638"/>
                    </a:lnTo>
                    <a:lnTo>
                      <a:pt x="396" y="1638"/>
                    </a:lnTo>
                    <a:lnTo>
                      <a:pt x="422" y="1638"/>
                    </a:lnTo>
                    <a:lnTo>
                      <a:pt x="460" y="1634"/>
                    </a:lnTo>
                    <a:lnTo>
                      <a:pt x="484" y="1632"/>
                    </a:lnTo>
                    <a:lnTo>
                      <a:pt x="510" y="1626"/>
                    </a:lnTo>
                    <a:lnTo>
                      <a:pt x="538" y="1620"/>
                    </a:lnTo>
                    <a:lnTo>
                      <a:pt x="568" y="1612"/>
                    </a:lnTo>
                    <a:lnTo>
                      <a:pt x="598" y="1602"/>
                    </a:lnTo>
                    <a:lnTo>
                      <a:pt x="628" y="1588"/>
                    </a:lnTo>
                    <a:lnTo>
                      <a:pt x="660" y="1572"/>
                    </a:lnTo>
                    <a:lnTo>
                      <a:pt x="690" y="1552"/>
                    </a:lnTo>
                    <a:lnTo>
                      <a:pt x="720" y="1530"/>
                    </a:lnTo>
                    <a:lnTo>
                      <a:pt x="750" y="1504"/>
                    </a:lnTo>
                    <a:lnTo>
                      <a:pt x="750" y="1504"/>
                    </a:lnTo>
                    <a:lnTo>
                      <a:pt x="752" y="1516"/>
                    </a:lnTo>
                    <a:lnTo>
                      <a:pt x="758" y="1542"/>
                    </a:lnTo>
                    <a:lnTo>
                      <a:pt x="764" y="1556"/>
                    </a:lnTo>
                    <a:lnTo>
                      <a:pt x="770" y="1566"/>
                    </a:lnTo>
                    <a:lnTo>
                      <a:pt x="774" y="1570"/>
                    </a:lnTo>
                    <a:lnTo>
                      <a:pt x="778" y="1574"/>
                    </a:lnTo>
                    <a:lnTo>
                      <a:pt x="784" y="1576"/>
                    </a:lnTo>
                    <a:lnTo>
                      <a:pt x="790" y="1576"/>
                    </a:lnTo>
                    <a:lnTo>
                      <a:pt x="790" y="1576"/>
                    </a:lnTo>
                    <a:lnTo>
                      <a:pt x="798" y="1572"/>
                    </a:lnTo>
                    <a:lnTo>
                      <a:pt x="806" y="1570"/>
                    </a:lnTo>
                    <a:lnTo>
                      <a:pt x="812" y="1564"/>
                    </a:lnTo>
                    <a:lnTo>
                      <a:pt x="816" y="1560"/>
                    </a:lnTo>
                    <a:lnTo>
                      <a:pt x="820" y="1552"/>
                    </a:lnTo>
                    <a:lnTo>
                      <a:pt x="820" y="1548"/>
                    </a:lnTo>
                    <a:lnTo>
                      <a:pt x="820" y="1548"/>
                    </a:lnTo>
                    <a:lnTo>
                      <a:pt x="828" y="1522"/>
                    </a:lnTo>
                    <a:lnTo>
                      <a:pt x="846" y="1458"/>
                    </a:lnTo>
                    <a:lnTo>
                      <a:pt x="858" y="1422"/>
                    </a:lnTo>
                    <a:lnTo>
                      <a:pt x="872" y="1386"/>
                    </a:lnTo>
                    <a:lnTo>
                      <a:pt x="888" y="1354"/>
                    </a:lnTo>
                    <a:lnTo>
                      <a:pt x="896" y="1340"/>
                    </a:lnTo>
                    <a:lnTo>
                      <a:pt x="904" y="1330"/>
                    </a:lnTo>
                    <a:lnTo>
                      <a:pt x="904" y="1330"/>
                    </a:lnTo>
                    <a:lnTo>
                      <a:pt x="904" y="1368"/>
                    </a:lnTo>
                    <a:lnTo>
                      <a:pt x="904" y="1428"/>
                    </a:lnTo>
                    <a:lnTo>
                      <a:pt x="900" y="1500"/>
                    </a:lnTo>
                    <a:lnTo>
                      <a:pt x="896" y="1540"/>
                    </a:lnTo>
                    <a:lnTo>
                      <a:pt x="892" y="1582"/>
                    </a:lnTo>
                    <a:lnTo>
                      <a:pt x="886" y="1622"/>
                    </a:lnTo>
                    <a:lnTo>
                      <a:pt x="878" y="1664"/>
                    </a:lnTo>
                    <a:lnTo>
                      <a:pt x="870" y="1702"/>
                    </a:lnTo>
                    <a:lnTo>
                      <a:pt x="858" y="1738"/>
                    </a:lnTo>
                    <a:lnTo>
                      <a:pt x="844" y="1772"/>
                    </a:lnTo>
                    <a:lnTo>
                      <a:pt x="828" y="1800"/>
                    </a:lnTo>
                    <a:lnTo>
                      <a:pt x="820" y="1814"/>
                    </a:lnTo>
                    <a:lnTo>
                      <a:pt x="810" y="1824"/>
                    </a:lnTo>
                    <a:lnTo>
                      <a:pt x="800" y="1834"/>
                    </a:lnTo>
                    <a:lnTo>
                      <a:pt x="788" y="1842"/>
                    </a:lnTo>
                    <a:lnTo>
                      <a:pt x="788" y="1842"/>
                    </a:lnTo>
                    <a:lnTo>
                      <a:pt x="784" y="1846"/>
                    </a:lnTo>
                    <a:lnTo>
                      <a:pt x="780" y="1850"/>
                    </a:lnTo>
                    <a:lnTo>
                      <a:pt x="780" y="1854"/>
                    </a:lnTo>
                    <a:lnTo>
                      <a:pt x="780" y="1858"/>
                    </a:lnTo>
                    <a:lnTo>
                      <a:pt x="784" y="1862"/>
                    </a:lnTo>
                    <a:lnTo>
                      <a:pt x="788" y="1866"/>
                    </a:lnTo>
                    <a:lnTo>
                      <a:pt x="788" y="1866"/>
                    </a:lnTo>
                    <a:lnTo>
                      <a:pt x="796" y="1872"/>
                    </a:lnTo>
                    <a:lnTo>
                      <a:pt x="806" y="1876"/>
                    </a:lnTo>
                    <a:lnTo>
                      <a:pt x="816" y="1880"/>
                    </a:lnTo>
                    <a:lnTo>
                      <a:pt x="828" y="1882"/>
                    </a:lnTo>
                    <a:lnTo>
                      <a:pt x="842" y="1882"/>
                    </a:lnTo>
                    <a:lnTo>
                      <a:pt x="858" y="1878"/>
                    </a:lnTo>
                    <a:lnTo>
                      <a:pt x="874" y="1868"/>
                    </a:lnTo>
                    <a:lnTo>
                      <a:pt x="874" y="1868"/>
                    </a:lnTo>
                    <a:lnTo>
                      <a:pt x="878" y="1866"/>
                    </a:lnTo>
                    <a:lnTo>
                      <a:pt x="884" y="1864"/>
                    </a:lnTo>
                    <a:lnTo>
                      <a:pt x="892" y="1864"/>
                    </a:lnTo>
                    <a:lnTo>
                      <a:pt x="896" y="1862"/>
                    </a:lnTo>
                    <a:lnTo>
                      <a:pt x="900" y="1860"/>
                    </a:lnTo>
                    <a:lnTo>
                      <a:pt x="904" y="1856"/>
                    </a:lnTo>
                    <a:lnTo>
                      <a:pt x="908" y="1850"/>
                    </a:lnTo>
                    <a:lnTo>
                      <a:pt x="908" y="1850"/>
                    </a:lnTo>
                    <a:lnTo>
                      <a:pt x="920" y="1822"/>
                    </a:lnTo>
                    <a:lnTo>
                      <a:pt x="932" y="1784"/>
                    </a:lnTo>
                    <a:lnTo>
                      <a:pt x="942" y="1738"/>
                    </a:lnTo>
                    <a:lnTo>
                      <a:pt x="952" y="1680"/>
                    </a:lnTo>
                    <a:lnTo>
                      <a:pt x="960" y="1610"/>
                    </a:lnTo>
                    <a:lnTo>
                      <a:pt x="968" y="1530"/>
                    </a:lnTo>
                    <a:lnTo>
                      <a:pt x="974" y="1436"/>
                    </a:lnTo>
                    <a:lnTo>
                      <a:pt x="980" y="1330"/>
                    </a:lnTo>
                    <a:lnTo>
                      <a:pt x="980" y="1330"/>
                    </a:lnTo>
                    <a:lnTo>
                      <a:pt x="988" y="1342"/>
                    </a:lnTo>
                    <a:lnTo>
                      <a:pt x="996" y="1356"/>
                    </a:lnTo>
                    <a:lnTo>
                      <a:pt x="1012" y="1388"/>
                    </a:lnTo>
                    <a:lnTo>
                      <a:pt x="1026" y="1424"/>
                    </a:lnTo>
                    <a:lnTo>
                      <a:pt x="1038" y="1460"/>
                    </a:lnTo>
                    <a:lnTo>
                      <a:pt x="1056" y="1522"/>
                    </a:lnTo>
                    <a:lnTo>
                      <a:pt x="1062" y="1548"/>
                    </a:lnTo>
                    <a:lnTo>
                      <a:pt x="1062" y="1548"/>
                    </a:lnTo>
                    <a:lnTo>
                      <a:pt x="1062" y="1552"/>
                    </a:lnTo>
                    <a:lnTo>
                      <a:pt x="1066" y="1560"/>
                    </a:lnTo>
                    <a:lnTo>
                      <a:pt x="1070" y="1564"/>
                    </a:lnTo>
                    <a:lnTo>
                      <a:pt x="1076" y="1570"/>
                    </a:lnTo>
                    <a:lnTo>
                      <a:pt x="1084" y="1572"/>
                    </a:lnTo>
                    <a:lnTo>
                      <a:pt x="1094" y="1576"/>
                    </a:lnTo>
                    <a:lnTo>
                      <a:pt x="1094" y="1576"/>
                    </a:lnTo>
                    <a:lnTo>
                      <a:pt x="1100" y="1576"/>
                    </a:lnTo>
                    <a:lnTo>
                      <a:pt x="1104" y="1574"/>
                    </a:lnTo>
                    <a:lnTo>
                      <a:pt x="1108" y="1570"/>
                    </a:lnTo>
                    <a:lnTo>
                      <a:pt x="1112" y="1566"/>
                    </a:lnTo>
                    <a:lnTo>
                      <a:pt x="1120" y="1556"/>
                    </a:lnTo>
                    <a:lnTo>
                      <a:pt x="1124" y="1542"/>
                    </a:lnTo>
                    <a:lnTo>
                      <a:pt x="1132" y="1516"/>
                    </a:lnTo>
                    <a:lnTo>
                      <a:pt x="1134" y="1504"/>
                    </a:lnTo>
                    <a:lnTo>
                      <a:pt x="1134" y="1504"/>
                    </a:lnTo>
                    <a:lnTo>
                      <a:pt x="1162" y="1530"/>
                    </a:lnTo>
                    <a:lnTo>
                      <a:pt x="1192" y="1552"/>
                    </a:lnTo>
                    <a:lnTo>
                      <a:pt x="1224" y="1572"/>
                    </a:lnTo>
                    <a:lnTo>
                      <a:pt x="1254" y="1588"/>
                    </a:lnTo>
                    <a:lnTo>
                      <a:pt x="1286" y="1602"/>
                    </a:lnTo>
                    <a:lnTo>
                      <a:pt x="1316" y="1612"/>
                    </a:lnTo>
                    <a:lnTo>
                      <a:pt x="1344" y="1620"/>
                    </a:lnTo>
                    <a:lnTo>
                      <a:pt x="1372" y="1626"/>
                    </a:lnTo>
                    <a:lnTo>
                      <a:pt x="1398" y="1632"/>
                    </a:lnTo>
                    <a:lnTo>
                      <a:pt x="1422" y="1634"/>
                    </a:lnTo>
                    <a:lnTo>
                      <a:pt x="1462" y="1638"/>
                    </a:lnTo>
                    <a:lnTo>
                      <a:pt x="1488" y="1638"/>
                    </a:lnTo>
                    <a:lnTo>
                      <a:pt x="1498" y="1638"/>
                    </a:lnTo>
                    <a:lnTo>
                      <a:pt x="1498" y="1638"/>
                    </a:lnTo>
                    <a:lnTo>
                      <a:pt x="1484" y="1598"/>
                    </a:lnTo>
                    <a:lnTo>
                      <a:pt x="1466" y="1562"/>
                    </a:lnTo>
                    <a:lnTo>
                      <a:pt x="1446" y="1526"/>
                    </a:lnTo>
                    <a:lnTo>
                      <a:pt x="1424" y="1494"/>
                    </a:lnTo>
                    <a:lnTo>
                      <a:pt x="1402" y="1462"/>
                    </a:lnTo>
                    <a:lnTo>
                      <a:pt x="1376" y="1434"/>
                    </a:lnTo>
                    <a:lnTo>
                      <a:pt x="1350" y="1406"/>
                    </a:lnTo>
                    <a:lnTo>
                      <a:pt x="1326" y="1382"/>
                    </a:lnTo>
                    <a:lnTo>
                      <a:pt x="1300" y="1360"/>
                    </a:lnTo>
                    <a:lnTo>
                      <a:pt x="1276" y="1338"/>
                    </a:lnTo>
                    <a:lnTo>
                      <a:pt x="1230" y="1306"/>
                    </a:lnTo>
                    <a:lnTo>
                      <a:pt x="1196" y="1282"/>
                    </a:lnTo>
                    <a:lnTo>
                      <a:pt x="1176" y="1268"/>
                    </a:lnTo>
                    <a:lnTo>
                      <a:pt x="1176" y="1268"/>
                    </a:lnTo>
                    <a:lnTo>
                      <a:pt x="1166" y="1260"/>
                    </a:lnTo>
                    <a:lnTo>
                      <a:pt x="1162" y="1256"/>
                    </a:lnTo>
                    <a:lnTo>
                      <a:pt x="1164" y="1252"/>
                    </a:lnTo>
                    <a:lnTo>
                      <a:pt x="1168" y="1250"/>
                    </a:lnTo>
                    <a:lnTo>
                      <a:pt x="1178" y="1248"/>
                    </a:lnTo>
                    <a:lnTo>
                      <a:pt x="1184" y="1248"/>
                    </a:lnTo>
                    <a:lnTo>
                      <a:pt x="1184" y="1248"/>
                    </a:lnTo>
                    <a:lnTo>
                      <a:pt x="1192" y="1252"/>
                    </a:lnTo>
                    <a:lnTo>
                      <a:pt x="1216" y="1260"/>
                    </a:lnTo>
                    <a:lnTo>
                      <a:pt x="1232" y="1264"/>
                    </a:lnTo>
                    <a:lnTo>
                      <a:pt x="1252" y="1266"/>
                    </a:lnTo>
                    <a:lnTo>
                      <a:pt x="1274" y="1266"/>
                    </a:lnTo>
                    <a:lnTo>
                      <a:pt x="1300" y="1264"/>
                    </a:lnTo>
                    <a:lnTo>
                      <a:pt x="1328" y="1260"/>
                    </a:lnTo>
                    <a:lnTo>
                      <a:pt x="1358" y="1250"/>
                    </a:lnTo>
                    <a:lnTo>
                      <a:pt x="1390" y="1238"/>
                    </a:lnTo>
                    <a:lnTo>
                      <a:pt x="1424" y="1218"/>
                    </a:lnTo>
                    <a:lnTo>
                      <a:pt x="1460" y="1194"/>
                    </a:lnTo>
                    <a:lnTo>
                      <a:pt x="1498" y="1162"/>
                    </a:lnTo>
                    <a:lnTo>
                      <a:pt x="1536" y="1124"/>
                    </a:lnTo>
                    <a:lnTo>
                      <a:pt x="1576" y="1076"/>
                    </a:lnTo>
                    <a:lnTo>
                      <a:pt x="1576" y="1076"/>
                    </a:lnTo>
                    <a:lnTo>
                      <a:pt x="1616" y="1028"/>
                    </a:lnTo>
                    <a:lnTo>
                      <a:pt x="1652" y="986"/>
                    </a:lnTo>
                    <a:lnTo>
                      <a:pt x="1684" y="950"/>
                    </a:lnTo>
                    <a:lnTo>
                      <a:pt x="1716" y="918"/>
                    </a:lnTo>
                    <a:lnTo>
                      <a:pt x="1744" y="892"/>
                    </a:lnTo>
                    <a:lnTo>
                      <a:pt x="1768" y="870"/>
                    </a:lnTo>
                    <a:lnTo>
                      <a:pt x="1790" y="850"/>
                    </a:lnTo>
                    <a:lnTo>
                      <a:pt x="1810" y="836"/>
                    </a:lnTo>
                    <a:lnTo>
                      <a:pt x="1844" y="816"/>
                    </a:lnTo>
                    <a:lnTo>
                      <a:pt x="1866" y="806"/>
                    </a:lnTo>
                    <a:lnTo>
                      <a:pt x="1880" y="802"/>
                    </a:lnTo>
                    <a:lnTo>
                      <a:pt x="1884" y="800"/>
                    </a:lnTo>
                    <a:lnTo>
                      <a:pt x="1884" y="800"/>
                    </a:lnTo>
                    <a:lnTo>
                      <a:pt x="1764" y="794"/>
                    </a:lnTo>
                    <a:lnTo>
                      <a:pt x="1668" y="792"/>
                    </a:lnTo>
                    <a:lnTo>
                      <a:pt x="1590" y="794"/>
                    </a:lnTo>
                    <a:lnTo>
                      <a:pt x="1528" y="798"/>
                    </a:lnTo>
                    <a:lnTo>
                      <a:pt x="1480" y="804"/>
                    </a:lnTo>
                    <a:lnTo>
                      <a:pt x="1442" y="812"/>
                    </a:lnTo>
                    <a:lnTo>
                      <a:pt x="1380" y="826"/>
                    </a:lnTo>
                    <a:lnTo>
                      <a:pt x="1380" y="826"/>
                    </a:lnTo>
                    <a:close/>
                  </a:path>
                </a:pathLst>
              </a:custGeom>
              <a:solidFill>
                <a:schemeClr val="accent1">
                  <a:alpha val="5000"/>
                </a:schemeClr>
              </a:solidFill>
              <a:ln w="9525">
                <a:noFill/>
                <a:round/>
                <a:headEnd/>
                <a:tailEnd/>
              </a:ln>
              <a:effectLst>
                <a:glow rad="101600">
                  <a:schemeClr val="accent1">
                    <a:alpha val="4000"/>
                  </a:schemeClr>
                </a:glow>
                <a:softEdge rad="12700"/>
              </a:effectLst>
            </p:spPr>
            <p:txBody>
              <a:bodyPr vert="horz" wrap="square" lIns="91440" tIns="45720" rIns="91440" bIns="45720" numCol="1" anchor="t" anchorCtr="0" compatLnSpc="1">
                <a:prstTxWarp prst="textNoShape">
                  <a:avLst/>
                </a:prstTxWarp>
              </a:bodyPr>
              <a:lstStyle/>
              <a:p>
                <a:endParaRPr lang="en-US">
                  <a:solidFill>
                    <a:prstClr val="white"/>
                  </a:solidFill>
                </a:endParaRPr>
              </a:p>
            </p:txBody>
          </p:sp>
          <p:sp>
            <p:nvSpPr>
              <p:cNvPr id="95" name="Freeform 32"/>
              <p:cNvSpPr>
                <a:spLocks noChangeAspect="1"/>
              </p:cNvSpPr>
              <p:nvPr/>
            </p:nvSpPr>
            <p:spPr bwMode="auto">
              <a:xfrm rot="6220444">
                <a:off x="7291403" y="1558152"/>
                <a:ext cx="570505" cy="1349733"/>
              </a:xfrm>
              <a:custGeom>
                <a:avLst/>
                <a:gdLst/>
                <a:ahLst/>
                <a:cxnLst>
                  <a:cxn ang="0">
                    <a:pos x="518" y="468"/>
                  </a:cxn>
                  <a:cxn ang="0">
                    <a:pos x="466" y="358"/>
                  </a:cxn>
                  <a:cxn ang="0">
                    <a:pos x="414" y="238"/>
                  </a:cxn>
                  <a:cxn ang="0">
                    <a:pos x="394" y="178"/>
                  </a:cxn>
                  <a:cxn ang="0">
                    <a:pos x="382" y="116"/>
                  </a:cxn>
                  <a:cxn ang="0">
                    <a:pos x="382" y="56"/>
                  </a:cxn>
                  <a:cxn ang="0">
                    <a:pos x="396" y="0"/>
                  </a:cxn>
                  <a:cxn ang="0">
                    <a:pos x="364" y="30"/>
                  </a:cxn>
                  <a:cxn ang="0">
                    <a:pos x="286" y="114"/>
                  </a:cxn>
                  <a:cxn ang="0">
                    <a:pos x="210" y="204"/>
                  </a:cxn>
                  <a:cxn ang="0">
                    <a:pos x="158" y="274"/>
                  </a:cxn>
                  <a:cxn ang="0">
                    <a:pos x="110" y="352"/>
                  </a:cxn>
                  <a:cxn ang="0">
                    <a:pos x="66" y="436"/>
                  </a:cxn>
                  <a:cxn ang="0">
                    <a:pos x="32" y="522"/>
                  </a:cxn>
                  <a:cxn ang="0">
                    <a:pos x="8" y="614"/>
                  </a:cxn>
                  <a:cxn ang="0">
                    <a:pos x="0" y="704"/>
                  </a:cxn>
                  <a:cxn ang="0">
                    <a:pos x="4" y="750"/>
                  </a:cxn>
                  <a:cxn ang="0">
                    <a:pos x="10" y="796"/>
                  </a:cxn>
                  <a:cxn ang="0">
                    <a:pos x="24" y="842"/>
                  </a:cxn>
                  <a:cxn ang="0">
                    <a:pos x="42" y="886"/>
                  </a:cxn>
                  <a:cxn ang="0">
                    <a:pos x="68" y="930"/>
                  </a:cxn>
                  <a:cxn ang="0">
                    <a:pos x="100" y="974"/>
                  </a:cxn>
                  <a:cxn ang="0">
                    <a:pos x="138" y="1016"/>
                  </a:cxn>
                  <a:cxn ang="0">
                    <a:pos x="184" y="1056"/>
                  </a:cxn>
                  <a:cxn ang="0">
                    <a:pos x="238" y="1096"/>
                  </a:cxn>
                  <a:cxn ang="0">
                    <a:pos x="232" y="1130"/>
                  </a:cxn>
                  <a:cxn ang="0">
                    <a:pos x="212" y="1200"/>
                  </a:cxn>
                  <a:cxn ang="0">
                    <a:pos x="188" y="1266"/>
                  </a:cxn>
                  <a:cxn ang="0">
                    <a:pos x="162" y="1306"/>
                  </a:cxn>
                  <a:cxn ang="0">
                    <a:pos x="142" y="1324"/>
                  </a:cxn>
                  <a:cxn ang="0">
                    <a:pos x="132" y="1330"/>
                  </a:cxn>
                  <a:cxn ang="0">
                    <a:pos x="126" y="1334"/>
                  </a:cxn>
                  <a:cxn ang="0">
                    <a:pos x="130" y="1344"/>
                  </a:cxn>
                  <a:cxn ang="0">
                    <a:pos x="134" y="1348"/>
                  </a:cxn>
                  <a:cxn ang="0">
                    <a:pos x="154" y="1358"/>
                  </a:cxn>
                  <a:cxn ang="0">
                    <a:pos x="172" y="1358"/>
                  </a:cxn>
                  <a:cxn ang="0">
                    <a:pos x="184" y="1354"/>
                  </a:cxn>
                  <a:cxn ang="0">
                    <a:pos x="194" y="1352"/>
                  </a:cxn>
                  <a:cxn ang="0">
                    <a:pos x="206" y="1344"/>
                  </a:cxn>
                  <a:cxn ang="0">
                    <a:pos x="214" y="1330"/>
                  </a:cxn>
                  <a:cxn ang="0">
                    <a:pos x="232" y="1290"/>
                  </a:cxn>
                  <a:cxn ang="0">
                    <a:pos x="262" y="1194"/>
                  </a:cxn>
                  <a:cxn ang="0">
                    <a:pos x="282" y="1102"/>
                  </a:cxn>
                  <a:cxn ang="0">
                    <a:pos x="318" y="1100"/>
                  </a:cxn>
                  <a:cxn ang="0">
                    <a:pos x="360" y="1092"/>
                  </a:cxn>
                  <a:cxn ang="0">
                    <a:pos x="404" y="1074"/>
                  </a:cxn>
                  <a:cxn ang="0">
                    <a:pos x="450" y="1044"/>
                  </a:cxn>
                  <a:cxn ang="0">
                    <a:pos x="492" y="998"/>
                  </a:cxn>
                  <a:cxn ang="0">
                    <a:pos x="528" y="934"/>
                  </a:cxn>
                  <a:cxn ang="0">
                    <a:pos x="556" y="846"/>
                  </a:cxn>
                  <a:cxn ang="0">
                    <a:pos x="574" y="736"/>
                  </a:cxn>
                  <a:cxn ang="0">
                    <a:pos x="574" y="712"/>
                  </a:cxn>
                  <a:cxn ang="0">
                    <a:pos x="568" y="652"/>
                  </a:cxn>
                  <a:cxn ang="0">
                    <a:pos x="552" y="566"/>
                  </a:cxn>
                  <a:cxn ang="0">
                    <a:pos x="528" y="494"/>
                  </a:cxn>
                  <a:cxn ang="0">
                    <a:pos x="518" y="468"/>
                  </a:cxn>
                </a:cxnLst>
                <a:rect l="0" t="0" r="r" b="b"/>
                <a:pathLst>
                  <a:path w="574" h="1358">
                    <a:moveTo>
                      <a:pt x="518" y="468"/>
                    </a:moveTo>
                    <a:lnTo>
                      <a:pt x="518" y="468"/>
                    </a:lnTo>
                    <a:lnTo>
                      <a:pt x="494" y="416"/>
                    </a:lnTo>
                    <a:lnTo>
                      <a:pt x="466" y="358"/>
                    </a:lnTo>
                    <a:lnTo>
                      <a:pt x="438" y="300"/>
                    </a:lnTo>
                    <a:lnTo>
                      <a:pt x="414" y="238"/>
                    </a:lnTo>
                    <a:lnTo>
                      <a:pt x="402" y="208"/>
                    </a:lnTo>
                    <a:lnTo>
                      <a:pt x="394" y="178"/>
                    </a:lnTo>
                    <a:lnTo>
                      <a:pt x="388" y="146"/>
                    </a:lnTo>
                    <a:lnTo>
                      <a:pt x="382" y="116"/>
                    </a:lnTo>
                    <a:lnTo>
                      <a:pt x="382" y="86"/>
                    </a:lnTo>
                    <a:lnTo>
                      <a:pt x="382" y="56"/>
                    </a:lnTo>
                    <a:lnTo>
                      <a:pt x="388" y="28"/>
                    </a:lnTo>
                    <a:lnTo>
                      <a:pt x="396" y="0"/>
                    </a:lnTo>
                    <a:lnTo>
                      <a:pt x="396" y="0"/>
                    </a:lnTo>
                    <a:lnTo>
                      <a:pt x="364" y="30"/>
                    </a:lnTo>
                    <a:lnTo>
                      <a:pt x="330" y="66"/>
                    </a:lnTo>
                    <a:lnTo>
                      <a:pt x="286" y="114"/>
                    </a:lnTo>
                    <a:lnTo>
                      <a:pt x="236" y="170"/>
                    </a:lnTo>
                    <a:lnTo>
                      <a:pt x="210" y="204"/>
                    </a:lnTo>
                    <a:lnTo>
                      <a:pt x="184" y="238"/>
                    </a:lnTo>
                    <a:lnTo>
                      <a:pt x="158" y="274"/>
                    </a:lnTo>
                    <a:lnTo>
                      <a:pt x="134" y="312"/>
                    </a:lnTo>
                    <a:lnTo>
                      <a:pt x="110" y="352"/>
                    </a:lnTo>
                    <a:lnTo>
                      <a:pt x="86" y="394"/>
                    </a:lnTo>
                    <a:lnTo>
                      <a:pt x="66" y="436"/>
                    </a:lnTo>
                    <a:lnTo>
                      <a:pt x="48" y="478"/>
                    </a:lnTo>
                    <a:lnTo>
                      <a:pt x="32" y="522"/>
                    </a:lnTo>
                    <a:lnTo>
                      <a:pt x="18" y="568"/>
                    </a:lnTo>
                    <a:lnTo>
                      <a:pt x="8" y="614"/>
                    </a:lnTo>
                    <a:lnTo>
                      <a:pt x="2" y="658"/>
                    </a:lnTo>
                    <a:lnTo>
                      <a:pt x="0" y="704"/>
                    </a:lnTo>
                    <a:lnTo>
                      <a:pt x="2" y="728"/>
                    </a:lnTo>
                    <a:lnTo>
                      <a:pt x="4" y="750"/>
                    </a:lnTo>
                    <a:lnTo>
                      <a:pt x="6" y="774"/>
                    </a:lnTo>
                    <a:lnTo>
                      <a:pt x="10" y="796"/>
                    </a:lnTo>
                    <a:lnTo>
                      <a:pt x="16" y="818"/>
                    </a:lnTo>
                    <a:lnTo>
                      <a:pt x="24" y="842"/>
                    </a:lnTo>
                    <a:lnTo>
                      <a:pt x="32" y="864"/>
                    </a:lnTo>
                    <a:lnTo>
                      <a:pt x="42" y="886"/>
                    </a:lnTo>
                    <a:lnTo>
                      <a:pt x="54" y="908"/>
                    </a:lnTo>
                    <a:lnTo>
                      <a:pt x="68" y="930"/>
                    </a:lnTo>
                    <a:lnTo>
                      <a:pt x="82" y="952"/>
                    </a:lnTo>
                    <a:lnTo>
                      <a:pt x="100" y="974"/>
                    </a:lnTo>
                    <a:lnTo>
                      <a:pt x="118" y="994"/>
                    </a:lnTo>
                    <a:lnTo>
                      <a:pt x="138" y="1016"/>
                    </a:lnTo>
                    <a:lnTo>
                      <a:pt x="160" y="1036"/>
                    </a:lnTo>
                    <a:lnTo>
                      <a:pt x="184" y="1056"/>
                    </a:lnTo>
                    <a:lnTo>
                      <a:pt x="210" y="1076"/>
                    </a:lnTo>
                    <a:lnTo>
                      <a:pt x="238" y="1096"/>
                    </a:lnTo>
                    <a:lnTo>
                      <a:pt x="238" y="1096"/>
                    </a:lnTo>
                    <a:lnTo>
                      <a:pt x="232" y="1130"/>
                    </a:lnTo>
                    <a:lnTo>
                      <a:pt x="222" y="1164"/>
                    </a:lnTo>
                    <a:lnTo>
                      <a:pt x="212" y="1200"/>
                    </a:lnTo>
                    <a:lnTo>
                      <a:pt x="202" y="1234"/>
                    </a:lnTo>
                    <a:lnTo>
                      <a:pt x="188" y="1266"/>
                    </a:lnTo>
                    <a:lnTo>
                      <a:pt x="172" y="1294"/>
                    </a:lnTo>
                    <a:lnTo>
                      <a:pt x="162" y="1306"/>
                    </a:lnTo>
                    <a:lnTo>
                      <a:pt x="152" y="1316"/>
                    </a:lnTo>
                    <a:lnTo>
                      <a:pt x="142" y="1324"/>
                    </a:lnTo>
                    <a:lnTo>
                      <a:pt x="132" y="1330"/>
                    </a:lnTo>
                    <a:lnTo>
                      <a:pt x="132" y="1330"/>
                    </a:lnTo>
                    <a:lnTo>
                      <a:pt x="130" y="1332"/>
                    </a:lnTo>
                    <a:lnTo>
                      <a:pt x="126" y="1334"/>
                    </a:lnTo>
                    <a:lnTo>
                      <a:pt x="126" y="1338"/>
                    </a:lnTo>
                    <a:lnTo>
                      <a:pt x="130" y="1344"/>
                    </a:lnTo>
                    <a:lnTo>
                      <a:pt x="130" y="1344"/>
                    </a:lnTo>
                    <a:lnTo>
                      <a:pt x="134" y="1348"/>
                    </a:lnTo>
                    <a:lnTo>
                      <a:pt x="146" y="1356"/>
                    </a:lnTo>
                    <a:lnTo>
                      <a:pt x="154" y="1358"/>
                    </a:lnTo>
                    <a:lnTo>
                      <a:pt x="162" y="1358"/>
                    </a:lnTo>
                    <a:lnTo>
                      <a:pt x="172" y="1358"/>
                    </a:lnTo>
                    <a:lnTo>
                      <a:pt x="184" y="1354"/>
                    </a:lnTo>
                    <a:lnTo>
                      <a:pt x="184" y="1354"/>
                    </a:lnTo>
                    <a:lnTo>
                      <a:pt x="190" y="1352"/>
                    </a:lnTo>
                    <a:lnTo>
                      <a:pt x="194" y="1352"/>
                    </a:lnTo>
                    <a:lnTo>
                      <a:pt x="200" y="1350"/>
                    </a:lnTo>
                    <a:lnTo>
                      <a:pt x="206" y="1344"/>
                    </a:lnTo>
                    <a:lnTo>
                      <a:pt x="206" y="1344"/>
                    </a:lnTo>
                    <a:lnTo>
                      <a:pt x="214" y="1330"/>
                    </a:lnTo>
                    <a:lnTo>
                      <a:pt x="224" y="1312"/>
                    </a:lnTo>
                    <a:lnTo>
                      <a:pt x="232" y="1290"/>
                    </a:lnTo>
                    <a:lnTo>
                      <a:pt x="242" y="1264"/>
                    </a:lnTo>
                    <a:lnTo>
                      <a:pt x="262" y="1194"/>
                    </a:lnTo>
                    <a:lnTo>
                      <a:pt x="282" y="1102"/>
                    </a:lnTo>
                    <a:lnTo>
                      <a:pt x="282" y="1102"/>
                    </a:lnTo>
                    <a:lnTo>
                      <a:pt x="298" y="1102"/>
                    </a:lnTo>
                    <a:lnTo>
                      <a:pt x="318" y="1100"/>
                    </a:lnTo>
                    <a:lnTo>
                      <a:pt x="338" y="1098"/>
                    </a:lnTo>
                    <a:lnTo>
                      <a:pt x="360" y="1092"/>
                    </a:lnTo>
                    <a:lnTo>
                      <a:pt x="382" y="1086"/>
                    </a:lnTo>
                    <a:lnTo>
                      <a:pt x="404" y="1074"/>
                    </a:lnTo>
                    <a:lnTo>
                      <a:pt x="426" y="1062"/>
                    </a:lnTo>
                    <a:lnTo>
                      <a:pt x="450" y="1044"/>
                    </a:lnTo>
                    <a:lnTo>
                      <a:pt x="472" y="1024"/>
                    </a:lnTo>
                    <a:lnTo>
                      <a:pt x="492" y="998"/>
                    </a:lnTo>
                    <a:lnTo>
                      <a:pt x="512" y="968"/>
                    </a:lnTo>
                    <a:lnTo>
                      <a:pt x="528" y="934"/>
                    </a:lnTo>
                    <a:lnTo>
                      <a:pt x="544" y="894"/>
                    </a:lnTo>
                    <a:lnTo>
                      <a:pt x="556" y="846"/>
                    </a:lnTo>
                    <a:lnTo>
                      <a:pt x="566" y="794"/>
                    </a:lnTo>
                    <a:lnTo>
                      <a:pt x="574" y="736"/>
                    </a:lnTo>
                    <a:lnTo>
                      <a:pt x="574" y="736"/>
                    </a:lnTo>
                    <a:lnTo>
                      <a:pt x="574" y="712"/>
                    </a:lnTo>
                    <a:lnTo>
                      <a:pt x="572" y="686"/>
                    </a:lnTo>
                    <a:lnTo>
                      <a:pt x="568" y="652"/>
                    </a:lnTo>
                    <a:lnTo>
                      <a:pt x="562" y="612"/>
                    </a:lnTo>
                    <a:lnTo>
                      <a:pt x="552" y="566"/>
                    </a:lnTo>
                    <a:lnTo>
                      <a:pt x="538" y="518"/>
                    </a:lnTo>
                    <a:lnTo>
                      <a:pt x="528" y="494"/>
                    </a:lnTo>
                    <a:lnTo>
                      <a:pt x="518" y="468"/>
                    </a:lnTo>
                    <a:lnTo>
                      <a:pt x="518" y="468"/>
                    </a:lnTo>
                    <a:close/>
                  </a:path>
                </a:pathLst>
              </a:custGeom>
              <a:solidFill>
                <a:schemeClr val="accent1">
                  <a:alpha val="5000"/>
                </a:schemeClr>
              </a:solidFill>
              <a:ln w="9525">
                <a:noFill/>
                <a:round/>
                <a:headEnd/>
                <a:tailEnd/>
              </a:ln>
              <a:effectLst>
                <a:glow rad="101600">
                  <a:schemeClr val="accent1">
                    <a:alpha val="4000"/>
                  </a:schemeClr>
                </a:glow>
                <a:softEdge rad="12700"/>
              </a:effectLst>
            </p:spPr>
            <p:txBody>
              <a:bodyPr vert="horz" wrap="square" lIns="91440" tIns="45720" rIns="91440" bIns="45720" numCol="1" anchor="t" anchorCtr="0" compatLnSpc="1">
                <a:prstTxWarp prst="textNoShape">
                  <a:avLst/>
                </a:prstTxWarp>
              </a:bodyPr>
              <a:lstStyle/>
              <a:p>
                <a:endParaRPr lang="en-US">
                  <a:solidFill>
                    <a:prstClr val="white"/>
                  </a:solidFill>
                </a:endParaRPr>
              </a:p>
            </p:txBody>
          </p:sp>
          <p:sp>
            <p:nvSpPr>
              <p:cNvPr id="96" name="Freeform 16"/>
              <p:cNvSpPr>
                <a:spLocks noChangeAspect="1"/>
              </p:cNvSpPr>
              <p:nvPr/>
            </p:nvSpPr>
            <p:spPr bwMode="auto">
              <a:xfrm rot="6533397">
                <a:off x="7959862" y="4914145"/>
                <a:ext cx="854656" cy="1307334"/>
              </a:xfrm>
              <a:custGeom>
                <a:avLst/>
                <a:gdLst/>
                <a:ahLst/>
                <a:cxnLst>
                  <a:cxn ang="0">
                    <a:pos x="942" y="650"/>
                  </a:cxn>
                  <a:cxn ang="0">
                    <a:pos x="932" y="564"/>
                  </a:cxn>
                  <a:cxn ang="0">
                    <a:pos x="906" y="552"/>
                  </a:cxn>
                  <a:cxn ang="0">
                    <a:pos x="752" y="596"/>
                  </a:cxn>
                  <a:cxn ang="0">
                    <a:pos x="706" y="618"/>
                  </a:cxn>
                  <a:cxn ang="0">
                    <a:pos x="654" y="660"/>
                  </a:cxn>
                  <a:cxn ang="0">
                    <a:pos x="650" y="654"/>
                  </a:cxn>
                  <a:cxn ang="0">
                    <a:pos x="744" y="506"/>
                  </a:cxn>
                  <a:cxn ang="0">
                    <a:pos x="744" y="390"/>
                  </a:cxn>
                  <a:cxn ang="0">
                    <a:pos x="702" y="264"/>
                  </a:cxn>
                  <a:cxn ang="0">
                    <a:pos x="594" y="224"/>
                  </a:cxn>
                  <a:cxn ang="0">
                    <a:pos x="498" y="116"/>
                  </a:cxn>
                  <a:cxn ang="0">
                    <a:pos x="472" y="8"/>
                  </a:cxn>
                  <a:cxn ang="0">
                    <a:pos x="470" y="8"/>
                  </a:cxn>
                  <a:cxn ang="0">
                    <a:pos x="444" y="116"/>
                  </a:cxn>
                  <a:cxn ang="0">
                    <a:pos x="350" y="224"/>
                  </a:cxn>
                  <a:cxn ang="0">
                    <a:pos x="240" y="264"/>
                  </a:cxn>
                  <a:cxn ang="0">
                    <a:pos x="198" y="390"/>
                  </a:cxn>
                  <a:cxn ang="0">
                    <a:pos x="198" y="506"/>
                  </a:cxn>
                  <a:cxn ang="0">
                    <a:pos x="292" y="654"/>
                  </a:cxn>
                  <a:cxn ang="0">
                    <a:pos x="288" y="660"/>
                  </a:cxn>
                  <a:cxn ang="0">
                    <a:pos x="240" y="622"/>
                  </a:cxn>
                  <a:cxn ang="0">
                    <a:pos x="180" y="592"/>
                  </a:cxn>
                  <a:cxn ang="0">
                    <a:pos x="30" y="552"/>
                  </a:cxn>
                  <a:cxn ang="0">
                    <a:pos x="8" y="576"/>
                  </a:cxn>
                  <a:cxn ang="0">
                    <a:pos x="8" y="692"/>
                  </a:cxn>
                  <a:cxn ang="0">
                    <a:pos x="22" y="740"/>
                  </a:cxn>
                  <a:cxn ang="0">
                    <a:pos x="52" y="782"/>
                  </a:cxn>
                  <a:cxn ang="0">
                    <a:pos x="88" y="804"/>
                  </a:cxn>
                  <a:cxn ang="0">
                    <a:pos x="150" y="840"/>
                  </a:cxn>
                  <a:cxn ang="0">
                    <a:pos x="178" y="912"/>
                  </a:cxn>
                  <a:cxn ang="0">
                    <a:pos x="106" y="1008"/>
                  </a:cxn>
                  <a:cxn ang="0">
                    <a:pos x="174" y="1016"/>
                  </a:cxn>
                  <a:cxn ang="0">
                    <a:pos x="274" y="1056"/>
                  </a:cxn>
                  <a:cxn ang="0">
                    <a:pos x="346" y="1062"/>
                  </a:cxn>
                  <a:cxn ang="0">
                    <a:pos x="444" y="1020"/>
                  </a:cxn>
                  <a:cxn ang="0">
                    <a:pos x="430" y="1246"/>
                  </a:cxn>
                  <a:cxn ang="0">
                    <a:pos x="386" y="1382"/>
                  </a:cxn>
                  <a:cxn ang="0">
                    <a:pos x="352" y="1416"/>
                  </a:cxn>
                  <a:cxn ang="0">
                    <a:pos x="354" y="1432"/>
                  </a:cxn>
                  <a:cxn ang="0">
                    <a:pos x="386" y="1444"/>
                  </a:cxn>
                  <a:cxn ang="0">
                    <a:pos x="428" y="1430"/>
                  </a:cxn>
                  <a:cxn ang="0">
                    <a:pos x="448" y="1418"/>
                  </a:cxn>
                  <a:cxn ang="0">
                    <a:pos x="488" y="1236"/>
                  </a:cxn>
                  <a:cxn ang="0">
                    <a:pos x="516" y="1030"/>
                  </a:cxn>
                  <a:cxn ang="0">
                    <a:pos x="616" y="1064"/>
                  </a:cxn>
                  <a:cxn ang="0">
                    <a:pos x="682" y="1050"/>
                  </a:cxn>
                  <a:cxn ang="0">
                    <a:pos x="790" y="1012"/>
                  </a:cxn>
                  <a:cxn ang="0">
                    <a:pos x="810" y="988"/>
                  </a:cxn>
                  <a:cxn ang="0">
                    <a:pos x="764" y="896"/>
                  </a:cxn>
                  <a:cxn ang="0">
                    <a:pos x="804" y="830"/>
                  </a:cxn>
                  <a:cxn ang="0">
                    <a:pos x="868" y="798"/>
                  </a:cxn>
                  <a:cxn ang="0">
                    <a:pos x="902" y="772"/>
                  </a:cxn>
                  <a:cxn ang="0">
                    <a:pos x="924" y="732"/>
                  </a:cxn>
                </a:cxnLst>
                <a:rect l="0" t="0" r="r" b="b"/>
                <a:pathLst>
                  <a:path w="944" h="1444">
                    <a:moveTo>
                      <a:pt x="924" y="732"/>
                    </a:moveTo>
                    <a:lnTo>
                      <a:pt x="924" y="732"/>
                    </a:lnTo>
                    <a:lnTo>
                      <a:pt x="932" y="706"/>
                    </a:lnTo>
                    <a:lnTo>
                      <a:pt x="938" y="678"/>
                    </a:lnTo>
                    <a:lnTo>
                      <a:pt x="942" y="650"/>
                    </a:lnTo>
                    <a:lnTo>
                      <a:pt x="944" y="622"/>
                    </a:lnTo>
                    <a:lnTo>
                      <a:pt x="942" y="598"/>
                    </a:lnTo>
                    <a:lnTo>
                      <a:pt x="938" y="578"/>
                    </a:lnTo>
                    <a:lnTo>
                      <a:pt x="934" y="570"/>
                    </a:lnTo>
                    <a:lnTo>
                      <a:pt x="932" y="564"/>
                    </a:lnTo>
                    <a:lnTo>
                      <a:pt x="926" y="558"/>
                    </a:lnTo>
                    <a:lnTo>
                      <a:pt x="922" y="556"/>
                    </a:lnTo>
                    <a:lnTo>
                      <a:pt x="922" y="556"/>
                    </a:lnTo>
                    <a:lnTo>
                      <a:pt x="916" y="554"/>
                    </a:lnTo>
                    <a:lnTo>
                      <a:pt x="906" y="552"/>
                    </a:lnTo>
                    <a:lnTo>
                      <a:pt x="886" y="554"/>
                    </a:lnTo>
                    <a:lnTo>
                      <a:pt x="862" y="558"/>
                    </a:lnTo>
                    <a:lnTo>
                      <a:pt x="838" y="566"/>
                    </a:lnTo>
                    <a:lnTo>
                      <a:pt x="788" y="582"/>
                    </a:lnTo>
                    <a:lnTo>
                      <a:pt x="752" y="596"/>
                    </a:lnTo>
                    <a:lnTo>
                      <a:pt x="752" y="596"/>
                    </a:lnTo>
                    <a:lnTo>
                      <a:pt x="750" y="596"/>
                    </a:lnTo>
                    <a:lnTo>
                      <a:pt x="750" y="596"/>
                    </a:lnTo>
                    <a:lnTo>
                      <a:pt x="726" y="608"/>
                    </a:lnTo>
                    <a:lnTo>
                      <a:pt x="706" y="618"/>
                    </a:lnTo>
                    <a:lnTo>
                      <a:pt x="692" y="630"/>
                    </a:lnTo>
                    <a:lnTo>
                      <a:pt x="678" y="638"/>
                    </a:lnTo>
                    <a:lnTo>
                      <a:pt x="662" y="654"/>
                    </a:lnTo>
                    <a:lnTo>
                      <a:pt x="658" y="658"/>
                    </a:lnTo>
                    <a:lnTo>
                      <a:pt x="654" y="660"/>
                    </a:lnTo>
                    <a:lnTo>
                      <a:pt x="654" y="660"/>
                    </a:lnTo>
                    <a:lnTo>
                      <a:pt x="650" y="660"/>
                    </a:lnTo>
                    <a:lnTo>
                      <a:pt x="648" y="658"/>
                    </a:lnTo>
                    <a:lnTo>
                      <a:pt x="650" y="654"/>
                    </a:lnTo>
                    <a:lnTo>
                      <a:pt x="650" y="654"/>
                    </a:lnTo>
                    <a:lnTo>
                      <a:pt x="660" y="638"/>
                    </a:lnTo>
                    <a:lnTo>
                      <a:pt x="724" y="548"/>
                    </a:lnTo>
                    <a:lnTo>
                      <a:pt x="724" y="548"/>
                    </a:lnTo>
                    <a:lnTo>
                      <a:pt x="736" y="528"/>
                    </a:lnTo>
                    <a:lnTo>
                      <a:pt x="744" y="506"/>
                    </a:lnTo>
                    <a:lnTo>
                      <a:pt x="748" y="484"/>
                    </a:lnTo>
                    <a:lnTo>
                      <a:pt x="750" y="462"/>
                    </a:lnTo>
                    <a:lnTo>
                      <a:pt x="750" y="438"/>
                    </a:lnTo>
                    <a:lnTo>
                      <a:pt x="748" y="414"/>
                    </a:lnTo>
                    <a:lnTo>
                      <a:pt x="744" y="390"/>
                    </a:lnTo>
                    <a:lnTo>
                      <a:pt x="740" y="368"/>
                    </a:lnTo>
                    <a:lnTo>
                      <a:pt x="728" y="328"/>
                    </a:lnTo>
                    <a:lnTo>
                      <a:pt x="716" y="294"/>
                    </a:lnTo>
                    <a:lnTo>
                      <a:pt x="702" y="264"/>
                    </a:lnTo>
                    <a:lnTo>
                      <a:pt x="702" y="264"/>
                    </a:lnTo>
                    <a:lnTo>
                      <a:pt x="680" y="260"/>
                    </a:lnTo>
                    <a:lnTo>
                      <a:pt x="660" y="254"/>
                    </a:lnTo>
                    <a:lnTo>
                      <a:pt x="642" y="248"/>
                    </a:lnTo>
                    <a:lnTo>
                      <a:pt x="624" y="240"/>
                    </a:lnTo>
                    <a:lnTo>
                      <a:pt x="594" y="224"/>
                    </a:lnTo>
                    <a:lnTo>
                      <a:pt x="566" y="204"/>
                    </a:lnTo>
                    <a:lnTo>
                      <a:pt x="544" y="184"/>
                    </a:lnTo>
                    <a:lnTo>
                      <a:pt x="526" y="162"/>
                    </a:lnTo>
                    <a:lnTo>
                      <a:pt x="510" y="138"/>
                    </a:lnTo>
                    <a:lnTo>
                      <a:pt x="498" y="116"/>
                    </a:lnTo>
                    <a:lnTo>
                      <a:pt x="490" y="92"/>
                    </a:lnTo>
                    <a:lnTo>
                      <a:pt x="482" y="72"/>
                    </a:lnTo>
                    <a:lnTo>
                      <a:pt x="478" y="52"/>
                    </a:lnTo>
                    <a:lnTo>
                      <a:pt x="474" y="34"/>
                    </a:lnTo>
                    <a:lnTo>
                      <a:pt x="472" y="8"/>
                    </a:lnTo>
                    <a:lnTo>
                      <a:pt x="472" y="0"/>
                    </a:lnTo>
                    <a:lnTo>
                      <a:pt x="472" y="2"/>
                    </a:lnTo>
                    <a:lnTo>
                      <a:pt x="472" y="0"/>
                    </a:lnTo>
                    <a:lnTo>
                      <a:pt x="472" y="0"/>
                    </a:lnTo>
                    <a:lnTo>
                      <a:pt x="470" y="8"/>
                    </a:lnTo>
                    <a:lnTo>
                      <a:pt x="468" y="34"/>
                    </a:lnTo>
                    <a:lnTo>
                      <a:pt x="466" y="52"/>
                    </a:lnTo>
                    <a:lnTo>
                      <a:pt x="460" y="72"/>
                    </a:lnTo>
                    <a:lnTo>
                      <a:pt x="454" y="92"/>
                    </a:lnTo>
                    <a:lnTo>
                      <a:pt x="444" y="116"/>
                    </a:lnTo>
                    <a:lnTo>
                      <a:pt x="432" y="138"/>
                    </a:lnTo>
                    <a:lnTo>
                      <a:pt x="418" y="162"/>
                    </a:lnTo>
                    <a:lnTo>
                      <a:pt x="398" y="184"/>
                    </a:lnTo>
                    <a:lnTo>
                      <a:pt x="376" y="204"/>
                    </a:lnTo>
                    <a:lnTo>
                      <a:pt x="350" y="224"/>
                    </a:lnTo>
                    <a:lnTo>
                      <a:pt x="318" y="240"/>
                    </a:lnTo>
                    <a:lnTo>
                      <a:pt x="300" y="248"/>
                    </a:lnTo>
                    <a:lnTo>
                      <a:pt x="282" y="254"/>
                    </a:lnTo>
                    <a:lnTo>
                      <a:pt x="262" y="260"/>
                    </a:lnTo>
                    <a:lnTo>
                      <a:pt x="240" y="264"/>
                    </a:lnTo>
                    <a:lnTo>
                      <a:pt x="240" y="264"/>
                    </a:lnTo>
                    <a:lnTo>
                      <a:pt x="226" y="294"/>
                    </a:lnTo>
                    <a:lnTo>
                      <a:pt x="214" y="328"/>
                    </a:lnTo>
                    <a:lnTo>
                      <a:pt x="202" y="368"/>
                    </a:lnTo>
                    <a:lnTo>
                      <a:pt x="198" y="390"/>
                    </a:lnTo>
                    <a:lnTo>
                      <a:pt x="194" y="414"/>
                    </a:lnTo>
                    <a:lnTo>
                      <a:pt x="192" y="438"/>
                    </a:lnTo>
                    <a:lnTo>
                      <a:pt x="192" y="462"/>
                    </a:lnTo>
                    <a:lnTo>
                      <a:pt x="194" y="484"/>
                    </a:lnTo>
                    <a:lnTo>
                      <a:pt x="198" y="506"/>
                    </a:lnTo>
                    <a:lnTo>
                      <a:pt x="208" y="528"/>
                    </a:lnTo>
                    <a:lnTo>
                      <a:pt x="218" y="548"/>
                    </a:lnTo>
                    <a:lnTo>
                      <a:pt x="218" y="548"/>
                    </a:lnTo>
                    <a:lnTo>
                      <a:pt x="282" y="638"/>
                    </a:lnTo>
                    <a:lnTo>
                      <a:pt x="292" y="654"/>
                    </a:lnTo>
                    <a:lnTo>
                      <a:pt x="292" y="654"/>
                    </a:lnTo>
                    <a:lnTo>
                      <a:pt x="294" y="658"/>
                    </a:lnTo>
                    <a:lnTo>
                      <a:pt x="292" y="660"/>
                    </a:lnTo>
                    <a:lnTo>
                      <a:pt x="288" y="660"/>
                    </a:lnTo>
                    <a:lnTo>
                      <a:pt x="288" y="660"/>
                    </a:lnTo>
                    <a:lnTo>
                      <a:pt x="284" y="658"/>
                    </a:lnTo>
                    <a:lnTo>
                      <a:pt x="280" y="654"/>
                    </a:lnTo>
                    <a:lnTo>
                      <a:pt x="266" y="640"/>
                    </a:lnTo>
                    <a:lnTo>
                      <a:pt x="254" y="632"/>
                    </a:lnTo>
                    <a:lnTo>
                      <a:pt x="240" y="622"/>
                    </a:lnTo>
                    <a:lnTo>
                      <a:pt x="224" y="612"/>
                    </a:lnTo>
                    <a:lnTo>
                      <a:pt x="202" y="602"/>
                    </a:lnTo>
                    <a:lnTo>
                      <a:pt x="202" y="600"/>
                    </a:lnTo>
                    <a:lnTo>
                      <a:pt x="202" y="600"/>
                    </a:lnTo>
                    <a:lnTo>
                      <a:pt x="180" y="592"/>
                    </a:lnTo>
                    <a:lnTo>
                      <a:pt x="126" y="572"/>
                    </a:lnTo>
                    <a:lnTo>
                      <a:pt x="96" y="562"/>
                    </a:lnTo>
                    <a:lnTo>
                      <a:pt x="66" y="556"/>
                    </a:lnTo>
                    <a:lnTo>
                      <a:pt x="42" y="552"/>
                    </a:lnTo>
                    <a:lnTo>
                      <a:pt x="30" y="552"/>
                    </a:lnTo>
                    <a:lnTo>
                      <a:pt x="22" y="556"/>
                    </a:lnTo>
                    <a:lnTo>
                      <a:pt x="22" y="556"/>
                    </a:lnTo>
                    <a:lnTo>
                      <a:pt x="18" y="558"/>
                    </a:lnTo>
                    <a:lnTo>
                      <a:pt x="14" y="562"/>
                    </a:lnTo>
                    <a:lnTo>
                      <a:pt x="8" y="576"/>
                    </a:lnTo>
                    <a:lnTo>
                      <a:pt x="2" y="594"/>
                    </a:lnTo>
                    <a:lnTo>
                      <a:pt x="0" y="616"/>
                    </a:lnTo>
                    <a:lnTo>
                      <a:pt x="2" y="640"/>
                    </a:lnTo>
                    <a:lnTo>
                      <a:pt x="4" y="666"/>
                    </a:lnTo>
                    <a:lnTo>
                      <a:pt x="8" y="692"/>
                    </a:lnTo>
                    <a:lnTo>
                      <a:pt x="16" y="718"/>
                    </a:lnTo>
                    <a:lnTo>
                      <a:pt x="16" y="718"/>
                    </a:lnTo>
                    <a:lnTo>
                      <a:pt x="16" y="726"/>
                    </a:lnTo>
                    <a:lnTo>
                      <a:pt x="16" y="726"/>
                    </a:lnTo>
                    <a:lnTo>
                      <a:pt x="22" y="740"/>
                    </a:lnTo>
                    <a:lnTo>
                      <a:pt x="30" y="754"/>
                    </a:lnTo>
                    <a:lnTo>
                      <a:pt x="38" y="768"/>
                    </a:lnTo>
                    <a:lnTo>
                      <a:pt x="50" y="782"/>
                    </a:lnTo>
                    <a:lnTo>
                      <a:pt x="50" y="782"/>
                    </a:lnTo>
                    <a:lnTo>
                      <a:pt x="52" y="782"/>
                    </a:lnTo>
                    <a:lnTo>
                      <a:pt x="52" y="782"/>
                    </a:lnTo>
                    <a:lnTo>
                      <a:pt x="60" y="790"/>
                    </a:lnTo>
                    <a:lnTo>
                      <a:pt x="70" y="796"/>
                    </a:lnTo>
                    <a:lnTo>
                      <a:pt x="78" y="800"/>
                    </a:lnTo>
                    <a:lnTo>
                      <a:pt x="88" y="804"/>
                    </a:lnTo>
                    <a:lnTo>
                      <a:pt x="88" y="804"/>
                    </a:lnTo>
                    <a:lnTo>
                      <a:pt x="104" y="808"/>
                    </a:lnTo>
                    <a:lnTo>
                      <a:pt x="128" y="822"/>
                    </a:lnTo>
                    <a:lnTo>
                      <a:pt x="138" y="830"/>
                    </a:lnTo>
                    <a:lnTo>
                      <a:pt x="150" y="840"/>
                    </a:lnTo>
                    <a:lnTo>
                      <a:pt x="160" y="852"/>
                    </a:lnTo>
                    <a:lnTo>
                      <a:pt x="168" y="866"/>
                    </a:lnTo>
                    <a:lnTo>
                      <a:pt x="176" y="880"/>
                    </a:lnTo>
                    <a:lnTo>
                      <a:pt x="178" y="896"/>
                    </a:lnTo>
                    <a:lnTo>
                      <a:pt x="178" y="912"/>
                    </a:lnTo>
                    <a:lnTo>
                      <a:pt x="174" y="930"/>
                    </a:lnTo>
                    <a:lnTo>
                      <a:pt x="166" y="948"/>
                    </a:lnTo>
                    <a:lnTo>
                      <a:pt x="152" y="968"/>
                    </a:lnTo>
                    <a:lnTo>
                      <a:pt x="132" y="988"/>
                    </a:lnTo>
                    <a:lnTo>
                      <a:pt x="106" y="1008"/>
                    </a:lnTo>
                    <a:lnTo>
                      <a:pt x="106" y="1008"/>
                    </a:lnTo>
                    <a:lnTo>
                      <a:pt x="118" y="1008"/>
                    </a:lnTo>
                    <a:lnTo>
                      <a:pt x="132" y="1008"/>
                    </a:lnTo>
                    <a:lnTo>
                      <a:pt x="152" y="1012"/>
                    </a:lnTo>
                    <a:lnTo>
                      <a:pt x="174" y="1016"/>
                    </a:lnTo>
                    <a:lnTo>
                      <a:pt x="202" y="1024"/>
                    </a:lnTo>
                    <a:lnTo>
                      <a:pt x="230" y="1034"/>
                    </a:lnTo>
                    <a:lnTo>
                      <a:pt x="260" y="1050"/>
                    </a:lnTo>
                    <a:lnTo>
                      <a:pt x="260" y="1050"/>
                    </a:lnTo>
                    <a:lnTo>
                      <a:pt x="274" y="1056"/>
                    </a:lnTo>
                    <a:lnTo>
                      <a:pt x="288" y="1060"/>
                    </a:lnTo>
                    <a:lnTo>
                      <a:pt x="304" y="1064"/>
                    </a:lnTo>
                    <a:lnTo>
                      <a:pt x="318" y="1064"/>
                    </a:lnTo>
                    <a:lnTo>
                      <a:pt x="332" y="1064"/>
                    </a:lnTo>
                    <a:lnTo>
                      <a:pt x="346" y="1062"/>
                    </a:lnTo>
                    <a:lnTo>
                      <a:pt x="372" y="1056"/>
                    </a:lnTo>
                    <a:lnTo>
                      <a:pt x="396" y="1046"/>
                    </a:lnTo>
                    <a:lnTo>
                      <a:pt x="418" y="1036"/>
                    </a:lnTo>
                    <a:lnTo>
                      <a:pt x="444" y="1020"/>
                    </a:lnTo>
                    <a:lnTo>
                      <a:pt x="444" y="1020"/>
                    </a:lnTo>
                    <a:lnTo>
                      <a:pt x="444" y="1050"/>
                    </a:lnTo>
                    <a:lnTo>
                      <a:pt x="444" y="1096"/>
                    </a:lnTo>
                    <a:lnTo>
                      <a:pt x="442" y="1152"/>
                    </a:lnTo>
                    <a:lnTo>
                      <a:pt x="436" y="1214"/>
                    </a:lnTo>
                    <a:lnTo>
                      <a:pt x="430" y="1246"/>
                    </a:lnTo>
                    <a:lnTo>
                      <a:pt x="424" y="1276"/>
                    </a:lnTo>
                    <a:lnTo>
                      <a:pt x="418" y="1306"/>
                    </a:lnTo>
                    <a:lnTo>
                      <a:pt x="408" y="1334"/>
                    </a:lnTo>
                    <a:lnTo>
                      <a:pt x="398" y="1360"/>
                    </a:lnTo>
                    <a:lnTo>
                      <a:pt x="386" y="1382"/>
                    </a:lnTo>
                    <a:lnTo>
                      <a:pt x="372" y="1400"/>
                    </a:lnTo>
                    <a:lnTo>
                      <a:pt x="364" y="1408"/>
                    </a:lnTo>
                    <a:lnTo>
                      <a:pt x="356" y="1414"/>
                    </a:lnTo>
                    <a:lnTo>
                      <a:pt x="356" y="1414"/>
                    </a:lnTo>
                    <a:lnTo>
                      <a:pt x="352" y="1416"/>
                    </a:lnTo>
                    <a:lnTo>
                      <a:pt x="350" y="1420"/>
                    </a:lnTo>
                    <a:lnTo>
                      <a:pt x="348" y="1422"/>
                    </a:lnTo>
                    <a:lnTo>
                      <a:pt x="350" y="1426"/>
                    </a:lnTo>
                    <a:lnTo>
                      <a:pt x="352" y="1428"/>
                    </a:lnTo>
                    <a:lnTo>
                      <a:pt x="354" y="1432"/>
                    </a:lnTo>
                    <a:lnTo>
                      <a:pt x="354" y="1432"/>
                    </a:lnTo>
                    <a:lnTo>
                      <a:pt x="362" y="1438"/>
                    </a:lnTo>
                    <a:lnTo>
                      <a:pt x="368" y="1440"/>
                    </a:lnTo>
                    <a:lnTo>
                      <a:pt x="376" y="1444"/>
                    </a:lnTo>
                    <a:lnTo>
                      <a:pt x="386" y="1444"/>
                    </a:lnTo>
                    <a:lnTo>
                      <a:pt x="398" y="1444"/>
                    </a:lnTo>
                    <a:lnTo>
                      <a:pt x="410" y="1440"/>
                    </a:lnTo>
                    <a:lnTo>
                      <a:pt x="422" y="1434"/>
                    </a:lnTo>
                    <a:lnTo>
                      <a:pt x="422" y="1434"/>
                    </a:lnTo>
                    <a:lnTo>
                      <a:pt x="428" y="1430"/>
                    </a:lnTo>
                    <a:lnTo>
                      <a:pt x="434" y="1430"/>
                    </a:lnTo>
                    <a:lnTo>
                      <a:pt x="442" y="1428"/>
                    </a:lnTo>
                    <a:lnTo>
                      <a:pt x="444" y="1424"/>
                    </a:lnTo>
                    <a:lnTo>
                      <a:pt x="448" y="1418"/>
                    </a:lnTo>
                    <a:lnTo>
                      <a:pt x="448" y="1418"/>
                    </a:lnTo>
                    <a:lnTo>
                      <a:pt x="458" y="1398"/>
                    </a:lnTo>
                    <a:lnTo>
                      <a:pt x="466" y="1370"/>
                    </a:lnTo>
                    <a:lnTo>
                      <a:pt x="474" y="1334"/>
                    </a:lnTo>
                    <a:lnTo>
                      <a:pt x="482" y="1288"/>
                    </a:lnTo>
                    <a:lnTo>
                      <a:pt x="488" y="1236"/>
                    </a:lnTo>
                    <a:lnTo>
                      <a:pt x="494" y="1174"/>
                    </a:lnTo>
                    <a:lnTo>
                      <a:pt x="498" y="1104"/>
                    </a:lnTo>
                    <a:lnTo>
                      <a:pt x="502" y="1022"/>
                    </a:lnTo>
                    <a:lnTo>
                      <a:pt x="502" y="1022"/>
                    </a:lnTo>
                    <a:lnTo>
                      <a:pt x="516" y="1030"/>
                    </a:lnTo>
                    <a:lnTo>
                      <a:pt x="532" y="1040"/>
                    </a:lnTo>
                    <a:lnTo>
                      <a:pt x="552" y="1050"/>
                    </a:lnTo>
                    <a:lnTo>
                      <a:pt x="576" y="1058"/>
                    </a:lnTo>
                    <a:lnTo>
                      <a:pt x="602" y="1062"/>
                    </a:lnTo>
                    <a:lnTo>
                      <a:pt x="616" y="1064"/>
                    </a:lnTo>
                    <a:lnTo>
                      <a:pt x="628" y="1064"/>
                    </a:lnTo>
                    <a:lnTo>
                      <a:pt x="642" y="1064"/>
                    </a:lnTo>
                    <a:lnTo>
                      <a:pt x="656" y="1060"/>
                    </a:lnTo>
                    <a:lnTo>
                      <a:pt x="668" y="1056"/>
                    </a:lnTo>
                    <a:lnTo>
                      <a:pt x="682" y="1050"/>
                    </a:lnTo>
                    <a:lnTo>
                      <a:pt x="682" y="1050"/>
                    </a:lnTo>
                    <a:lnTo>
                      <a:pt x="712" y="1034"/>
                    </a:lnTo>
                    <a:lnTo>
                      <a:pt x="742" y="1024"/>
                    </a:lnTo>
                    <a:lnTo>
                      <a:pt x="768" y="1016"/>
                    </a:lnTo>
                    <a:lnTo>
                      <a:pt x="790" y="1012"/>
                    </a:lnTo>
                    <a:lnTo>
                      <a:pt x="810" y="1008"/>
                    </a:lnTo>
                    <a:lnTo>
                      <a:pt x="824" y="1008"/>
                    </a:lnTo>
                    <a:lnTo>
                      <a:pt x="836" y="1008"/>
                    </a:lnTo>
                    <a:lnTo>
                      <a:pt x="836" y="1008"/>
                    </a:lnTo>
                    <a:lnTo>
                      <a:pt x="810" y="988"/>
                    </a:lnTo>
                    <a:lnTo>
                      <a:pt x="790" y="968"/>
                    </a:lnTo>
                    <a:lnTo>
                      <a:pt x="776" y="948"/>
                    </a:lnTo>
                    <a:lnTo>
                      <a:pt x="768" y="930"/>
                    </a:lnTo>
                    <a:lnTo>
                      <a:pt x="764" y="912"/>
                    </a:lnTo>
                    <a:lnTo>
                      <a:pt x="764" y="896"/>
                    </a:lnTo>
                    <a:lnTo>
                      <a:pt x="768" y="880"/>
                    </a:lnTo>
                    <a:lnTo>
                      <a:pt x="774" y="866"/>
                    </a:lnTo>
                    <a:lnTo>
                      <a:pt x="782" y="852"/>
                    </a:lnTo>
                    <a:lnTo>
                      <a:pt x="792" y="840"/>
                    </a:lnTo>
                    <a:lnTo>
                      <a:pt x="804" y="830"/>
                    </a:lnTo>
                    <a:lnTo>
                      <a:pt x="816" y="822"/>
                    </a:lnTo>
                    <a:lnTo>
                      <a:pt x="838" y="808"/>
                    </a:lnTo>
                    <a:lnTo>
                      <a:pt x="854" y="804"/>
                    </a:lnTo>
                    <a:lnTo>
                      <a:pt x="854" y="804"/>
                    </a:lnTo>
                    <a:lnTo>
                      <a:pt x="868" y="798"/>
                    </a:lnTo>
                    <a:lnTo>
                      <a:pt x="882" y="790"/>
                    </a:lnTo>
                    <a:lnTo>
                      <a:pt x="882" y="790"/>
                    </a:lnTo>
                    <a:lnTo>
                      <a:pt x="882" y="790"/>
                    </a:lnTo>
                    <a:lnTo>
                      <a:pt x="892" y="782"/>
                    </a:lnTo>
                    <a:lnTo>
                      <a:pt x="902" y="772"/>
                    </a:lnTo>
                    <a:lnTo>
                      <a:pt x="910" y="762"/>
                    </a:lnTo>
                    <a:lnTo>
                      <a:pt x="918" y="748"/>
                    </a:lnTo>
                    <a:lnTo>
                      <a:pt x="918" y="748"/>
                    </a:lnTo>
                    <a:lnTo>
                      <a:pt x="924" y="732"/>
                    </a:lnTo>
                    <a:lnTo>
                      <a:pt x="924" y="732"/>
                    </a:lnTo>
                    <a:close/>
                  </a:path>
                </a:pathLst>
              </a:custGeom>
              <a:solidFill>
                <a:schemeClr val="accent1">
                  <a:alpha val="5000"/>
                </a:schemeClr>
              </a:solidFill>
              <a:ln w="9525">
                <a:noFill/>
                <a:round/>
                <a:headEnd/>
                <a:tailEnd/>
              </a:ln>
              <a:effectLst>
                <a:glow rad="101600">
                  <a:schemeClr val="accent1">
                    <a:alpha val="4000"/>
                  </a:schemeClr>
                </a:glow>
                <a:softEdge rad="12700"/>
              </a:effectLst>
            </p:spPr>
            <p:txBody>
              <a:bodyPr vert="horz" wrap="square" lIns="91440" tIns="45720" rIns="91440" bIns="45720" numCol="1" anchor="t" anchorCtr="0" compatLnSpc="1">
                <a:prstTxWarp prst="textNoShape">
                  <a:avLst/>
                </a:prstTxWarp>
              </a:bodyPr>
              <a:lstStyle/>
              <a:p>
                <a:endParaRPr lang="en-US">
                  <a:solidFill>
                    <a:prstClr val="white"/>
                  </a:solidFill>
                </a:endParaRPr>
              </a:p>
            </p:txBody>
          </p:sp>
          <p:sp>
            <p:nvSpPr>
              <p:cNvPr id="97" name="Freeform 20"/>
              <p:cNvSpPr>
                <a:spLocks noChangeAspect="1"/>
              </p:cNvSpPr>
              <p:nvPr/>
            </p:nvSpPr>
            <p:spPr bwMode="auto">
              <a:xfrm rot="7604267">
                <a:off x="7426592" y="5451070"/>
                <a:ext cx="795973" cy="1524580"/>
              </a:xfrm>
              <a:custGeom>
                <a:avLst/>
                <a:gdLst/>
                <a:ahLst/>
                <a:cxnLst>
                  <a:cxn ang="0">
                    <a:pos x="846" y="504"/>
                  </a:cxn>
                  <a:cxn ang="0">
                    <a:pos x="764" y="522"/>
                  </a:cxn>
                  <a:cxn ang="0">
                    <a:pos x="702" y="500"/>
                  </a:cxn>
                  <a:cxn ang="0">
                    <a:pos x="660" y="452"/>
                  </a:cxn>
                  <a:cxn ang="0">
                    <a:pos x="620" y="326"/>
                  </a:cxn>
                  <a:cxn ang="0">
                    <a:pos x="612" y="232"/>
                  </a:cxn>
                  <a:cxn ang="0">
                    <a:pos x="556" y="198"/>
                  </a:cxn>
                  <a:cxn ang="0">
                    <a:pos x="474" y="96"/>
                  </a:cxn>
                  <a:cxn ang="0">
                    <a:pos x="422" y="0"/>
                  </a:cxn>
                  <a:cxn ang="0">
                    <a:pos x="368" y="114"/>
                  </a:cxn>
                  <a:cxn ang="0">
                    <a:pos x="300" y="214"/>
                  </a:cxn>
                  <a:cxn ang="0">
                    <a:pos x="256" y="244"/>
                  </a:cxn>
                  <a:cxn ang="0">
                    <a:pos x="256" y="370"/>
                  </a:cxn>
                  <a:cxn ang="0">
                    <a:pos x="226" y="484"/>
                  </a:cxn>
                  <a:cxn ang="0">
                    <a:pos x="184" y="530"/>
                  </a:cxn>
                  <a:cxn ang="0">
                    <a:pos x="120" y="550"/>
                  </a:cxn>
                  <a:cxn ang="0">
                    <a:pos x="28" y="530"/>
                  </a:cxn>
                  <a:cxn ang="0">
                    <a:pos x="60" y="602"/>
                  </a:cxn>
                  <a:cxn ang="0">
                    <a:pos x="166" y="772"/>
                  </a:cxn>
                  <a:cxn ang="0">
                    <a:pos x="204" y="874"/>
                  </a:cxn>
                  <a:cxn ang="0">
                    <a:pos x="194" y="930"/>
                  </a:cxn>
                  <a:cxn ang="0">
                    <a:pos x="136" y="948"/>
                  </a:cxn>
                  <a:cxn ang="0">
                    <a:pos x="50" y="928"/>
                  </a:cxn>
                  <a:cxn ang="0">
                    <a:pos x="48" y="964"/>
                  </a:cxn>
                  <a:cxn ang="0">
                    <a:pos x="74" y="1006"/>
                  </a:cxn>
                  <a:cxn ang="0">
                    <a:pos x="144" y="1062"/>
                  </a:cxn>
                  <a:cxn ang="0">
                    <a:pos x="290" y="1168"/>
                  </a:cxn>
                  <a:cxn ang="0">
                    <a:pos x="418" y="1298"/>
                  </a:cxn>
                  <a:cxn ang="0">
                    <a:pos x="474" y="1394"/>
                  </a:cxn>
                  <a:cxn ang="0">
                    <a:pos x="468" y="1514"/>
                  </a:cxn>
                  <a:cxn ang="0">
                    <a:pos x="438" y="1640"/>
                  </a:cxn>
                  <a:cxn ang="0">
                    <a:pos x="398" y="1694"/>
                  </a:cxn>
                  <a:cxn ang="0">
                    <a:pos x="394" y="1704"/>
                  </a:cxn>
                  <a:cxn ang="0">
                    <a:pos x="416" y="1718"/>
                  </a:cxn>
                  <a:cxn ang="0">
                    <a:pos x="456" y="1712"/>
                  </a:cxn>
                  <a:cxn ang="0">
                    <a:pos x="472" y="1706"/>
                  </a:cxn>
                  <a:cxn ang="0">
                    <a:pos x="492" y="1662"/>
                  </a:cxn>
                  <a:cxn ang="0">
                    <a:pos x="512" y="1528"/>
                  </a:cxn>
                  <a:cxn ang="0">
                    <a:pos x="536" y="1370"/>
                  </a:cxn>
                  <a:cxn ang="0">
                    <a:pos x="594" y="1262"/>
                  </a:cxn>
                  <a:cxn ang="0">
                    <a:pos x="724" y="1116"/>
                  </a:cxn>
                  <a:cxn ang="0">
                    <a:pos x="838" y="1014"/>
                  </a:cxn>
                  <a:cxn ang="0">
                    <a:pos x="884" y="942"/>
                  </a:cxn>
                  <a:cxn ang="0">
                    <a:pos x="890" y="884"/>
                  </a:cxn>
                  <a:cxn ang="0">
                    <a:pos x="874" y="836"/>
                  </a:cxn>
                  <a:cxn ang="0">
                    <a:pos x="792" y="866"/>
                  </a:cxn>
                  <a:cxn ang="0">
                    <a:pos x="732" y="860"/>
                  </a:cxn>
                  <a:cxn ang="0">
                    <a:pos x="720" y="814"/>
                  </a:cxn>
                  <a:cxn ang="0">
                    <a:pos x="752" y="720"/>
                  </a:cxn>
                  <a:cxn ang="0">
                    <a:pos x="844" y="556"/>
                  </a:cxn>
                </a:cxnLst>
                <a:rect l="0" t="0" r="r" b="b"/>
                <a:pathLst>
                  <a:path w="898" h="1720">
                    <a:moveTo>
                      <a:pt x="898" y="476"/>
                    </a:moveTo>
                    <a:lnTo>
                      <a:pt x="898" y="476"/>
                    </a:lnTo>
                    <a:lnTo>
                      <a:pt x="872" y="492"/>
                    </a:lnTo>
                    <a:lnTo>
                      <a:pt x="846" y="504"/>
                    </a:lnTo>
                    <a:lnTo>
                      <a:pt x="824" y="512"/>
                    </a:lnTo>
                    <a:lnTo>
                      <a:pt x="802" y="518"/>
                    </a:lnTo>
                    <a:lnTo>
                      <a:pt x="782" y="520"/>
                    </a:lnTo>
                    <a:lnTo>
                      <a:pt x="764" y="522"/>
                    </a:lnTo>
                    <a:lnTo>
                      <a:pt x="746" y="520"/>
                    </a:lnTo>
                    <a:lnTo>
                      <a:pt x="730" y="514"/>
                    </a:lnTo>
                    <a:lnTo>
                      <a:pt x="716" y="508"/>
                    </a:lnTo>
                    <a:lnTo>
                      <a:pt x="702" y="500"/>
                    </a:lnTo>
                    <a:lnTo>
                      <a:pt x="690" y="490"/>
                    </a:lnTo>
                    <a:lnTo>
                      <a:pt x="680" y="480"/>
                    </a:lnTo>
                    <a:lnTo>
                      <a:pt x="670" y="466"/>
                    </a:lnTo>
                    <a:lnTo>
                      <a:pt x="660" y="452"/>
                    </a:lnTo>
                    <a:lnTo>
                      <a:pt x="646" y="422"/>
                    </a:lnTo>
                    <a:lnTo>
                      <a:pt x="634" y="390"/>
                    </a:lnTo>
                    <a:lnTo>
                      <a:pt x="626" y="358"/>
                    </a:lnTo>
                    <a:lnTo>
                      <a:pt x="620" y="326"/>
                    </a:lnTo>
                    <a:lnTo>
                      <a:pt x="616" y="296"/>
                    </a:lnTo>
                    <a:lnTo>
                      <a:pt x="612" y="250"/>
                    </a:lnTo>
                    <a:lnTo>
                      <a:pt x="612" y="232"/>
                    </a:lnTo>
                    <a:lnTo>
                      <a:pt x="612" y="232"/>
                    </a:lnTo>
                    <a:lnTo>
                      <a:pt x="598" y="228"/>
                    </a:lnTo>
                    <a:lnTo>
                      <a:pt x="584" y="222"/>
                    </a:lnTo>
                    <a:lnTo>
                      <a:pt x="570" y="210"/>
                    </a:lnTo>
                    <a:lnTo>
                      <a:pt x="556" y="198"/>
                    </a:lnTo>
                    <a:lnTo>
                      <a:pt x="540" y="184"/>
                    </a:lnTo>
                    <a:lnTo>
                      <a:pt x="526" y="168"/>
                    </a:lnTo>
                    <a:lnTo>
                      <a:pt x="498" y="132"/>
                    </a:lnTo>
                    <a:lnTo>
                      <a:pt x="474" y="96"/>
                    </a:lnTo>
                    <a:lnTo>
                      <a:pt x="452" y="62"/>
                    </a:lnTo>
                    <a:lnTo>
                      <a:pt x="424" y="14"/>
                    </a:lnTo>
                    <a:lnTo>
                      <a:pt x="424" y="14"/>
                    </a:lnTo>
                    <a:lnTo>
                      <a:pt x="422" y="0"/>
                    </a:lnTo>
                    <a:lnTo>
                      <a:pt x="422" y="0"/>
                    </a:lnTo>
                    <a:lnTo>
                      <a:pt x="406" y="34"/>
                    </a:lnTo>
                    <a:lnTo>
                      <a:pt x="390" y="70"/>
                    </a:lnTo>
                    <a:lnTo>
                      <a:pt x="368" y="114"/>
                    </a:lnTo>
                    <a:lnTo>
                      <a:pt x="342" y="156"/>
                    </a:lnTo>
                    <a:lnTo>
                      <a:pt x="328" y="178"/>
                    </a:lnTo>
                    <a:lnTo>
                      <a:pt x="314" y="196"/>
                    </a:lnTo>
                    <a:lnTo>
                      <a:pt x="300" y="214"/>
                    </a:lnTo>
                    <a:lnTo>
                      <a:pt x="286" y="228"/>
                    </a:lnTo>
                    <a:lnTo>
                      <a:pt x="270" y="238"/>
                    </a:lnTo>
                    <a:lnTo>
                      <a:pt x="256" y="244"/>
                    </a:lnTo>
                    <a:lnTo>
                      <a:pt x="256" y="244"/>
                    </a:lnTo>
                    <a:lnTo>
                      <a:pt x="258" y="262"/>
                    </a:lnTo>
                    <a:lnTo>
                      <a:pt x="260" y="308"/>
                    </a:lnTo>
                    <a:lnTo>
                      <a:pt x="260" y="338"/>
                    </a:lnTo>
                    <a:lnTo>
                      <a:pt x="256" y="370"/>
                    </a:lnTo>
                    <a:lnTo>
                      <a:pt x="252" y="404"/>
                    </a:lnTo>
                    <a:lnTo>
                      <a:pt x="244" y="438"/>
                    </a:lnTo>
                    <a:lnTo>
                      <a:pt x="234" y="468"/>
                    </a:lnTo>
                    <a:lnTo>
                      <a:pt x="226" y="484"/>
                    </a:lnTo>
                    <a:lnTo>
                      <a:pt x="218" y="496"/>
                    </a:lnTo>
                    <a:lnTo>
                      <a:pt x="208" y="510"/>
                    </a:lnTo>
                    <a:lnTo>
                      <a:pt x="198" y="520"/>
                    </a:lnTo>
                    <a:lnTo>
                      <a:pt x="184" y="530"/>
                    </a:lnTo>
                    <a:lnTo>
                      <a:pt x="172" y="538"/>
                    </a:lnTo>
                    <a:lnTo>
                      <a:pt x="156" y="544"/>
                    </a:lnTo>
                    <a:lnTo>
                      <a:pt x="140" y="548"/>
                    </a:lnTo>
                    <a:lnTo>
                      <a:pt x="120" y="550"/>
                    </a:lnTo>
                    <a:lnTo>
                      <a:pt x="100" y="550"/>
                    </a:lnTo>
                    <a:lnTo>
                      <a:pt x="78" y="546"/>
                    </a:lnTo>
                    <a:lnTo>
                      <a:pt x="54" y="540"/>
                    </a:lnTo>
                    <a:lnTo>
                      <a:pt x="28" y="530"/>
                    </a:lnTo>
                    <a:lnTo>
                      <a:pt x="0" y="518"/>
                    </a:lnTo>
                    <a:lnTo>
                      <a:pt x="0" y="518"/>
                    </a:lnTo>
                    <a:lnTo>
                      <a:pt x="18" y="542"/>
                    </a:lnTo>
                    <a:lnTo>
                      <a:pt x="60" y="602"/>
                    </a:lnTo>
                    <a:lnTo>
                      <a:pt x="88" y="640"/>
                    </a:lnTo>
                    <a:lnTo>
                      <a:pt x="116" y="682"/>
                    </a:lnTo>
                    <a:lnTo>
                      <a:pt x="142" y="728"/>
                    </a:lnTo>
                    <a:lnTo>
                      <a:pt x="166" y="772"/>
                    </a:lnTo>
                    <a:lnTo>
                      <a:pt x="186" y="816"/>
                    </a:lnTo>
                    <a:lnTo>
                      <a:pt x="194" y="836"/>
                    </a:lnTo>
                    <a:lnTo>
                      <a:pt x="200" y="856"/>
                    </a:lnTo>
                    <a:lnTo>
                      <a:pt x="204" y="874"/>
                    </a:lnTo>
                    <a:lnTo>
                      <a:pt x="206" y="892"/>
                    </a:lnTo>
                    <a:lnTo>
                      <a:pt x="204" y="906"/>
                    </a:lnTo>
                    <a:lnTo>
                      <a:pt x="202" y="920"/>
                    </a:lnTo>
                    <a:lnTo>
                      <a:pt x="194" y="930"/>
                    </a:lnTo>
                    <a:lnTo>
                      <a:pt x="186" y="940"/>
                    </a:lnTo>
                    <a:lnTo>
                      <a:pt x="172" y="946"/>
                    </a:lnTo>
                    <a:lnTo>
                      <a:pt x="156" y="948"/>
                    </a:lnTo>
                    <a:lnTo>
                      <a:pt x="136" y="948"/>
                    </a:lnTo>
                    <a:lnTo>
                      <a:pt x="112" y="946"/>
                    </a:lnTo>
                    <a:lnTo>
                      <a:pt x="82" y="940"/>
                    </a:lnTo>
                    <a:lnTo>
                      <a:pt x="50" y="928"/>
                    </a:lnTo>
                    <a:lnTo>
                      <a:pt x="50" y="928"/>
                    </a:lnTo>
                    <a:lnTo>
                      <a:pt x="48" y="932"/>
                    </a:lnTo>
                    <a:lnTo>
                      <a:pt x="46" y="938"/>
                    </a:lnTo>
                    <a:lnTo>
                      <a:pt x="44" y="948"/>
                    </a:lnTo>
                    <a:lnTo>
                      <a:pt x="48" y="964"/>
                    </a:lnTo>
                    <a:lnTo>
                      <a:pt x="52" y="972"/>
                    </a:lnTo>
                    <a:lnTo>
                      <a:pt x="56" y="982"/>
                    </a:lnTo>
                    <a:lnTo>
                      <a:pt x="64" y="994"/>
                    </a:lnTo>
                    <a:lnTo>
                      <a:pt x="74" y="1006"/>
                    </a:lnTo>
                    <a:lnTo>
                      <a:pt x="86" y="1018"/>
                    </a:lnTo>
                    <a:lnTo>
                      <a:pt x="102" y="1032"/>
                    </a:lnTo>
                    <a:lnTo>
                      <a:pt x="122" y="1046"/>
                    </a:lnTo>
                    <a:lnTo>
                      <a:pt x="144" y="1062"/>
                    </a:lnTo>
                    <a:lnTo>
                      <a:pt x="144" y="1062"/>
                    </a:lnTo>
                    <a:lnTo>
                      <a:pt x="192" y="1094"/>
                    </a:lnTo>
                    <a:lnTo>
                      <a:pt x="240" y="1130"/>
                    </a:lnTo>
                    <a:lnTo>
                      <a:pt x="290" y="1168"/>
                    </a:lnTo>
                    <a:lnTo>
                      <a:pt x="336" y="1208"/>
                    </a:lnTo>
                    <a:lnTo>
                      <a:pt x="380" y="1252"/>
                    </a:lnTo>
                    <a:lnTo>
                      <a:pt x="400" y="1274"/>
                    </a:lnTo>
                    <a:lnTo>
                      <a:pt x="418" y="1298"/>
                    </a:lnTo>
                    <a:lnTo>
                      <a:pt x="436" y="1320"/>
                    </a:lnTo>
                    <a:lnTo>
                      <a:pt x="450" y="1344"/>
                    </a:lnTo>
                    <a:lnTo>
                      <a:pt x="464" y="1370"/>
                    </a:lnTo>
                    <a:lnTo>
                      <a:pt x="474" y="1394"/>
                    </a:lnTo>
                    <a:lnTo>
                      <a:pt x="474" y="1394"/>
                    </a:lnTo>
                    <a:lnTo>
                      <a:pt x="474" y="1428"/>
                    </a:lnTo>
                    <a:lnTo>
                      <a:pt x="472" y="1470"/>
                    </a:lnTo>
                    <a:lnTo>
                      <a:pt x="468" y="1514"/>
                    </a:lnTo>
                    <a:lnTo>
                      <a:pt x="462" y="1558"/>
                    </a:lnTo>
                    <a:lnTo>
                      <a:pt x="452" y="1602"/>
                    </a:lnTo>
                    <a:lnTo>
                      <a:pt x="446" y="1622"/>
                    </a:lnTo>
                    <a:lnTo>
                      <a:pt x="438" y="1640"/>
                    </a:lnTo>
                    <a:lnTo>
                      <a:pt x="430" y="1658"/>
                    </a:lnTo>
                    <a:lnTo>
                      <a:pt x="422" y="1672"/>
                    </a:lnTo>
                    <a:lnTo>
                      <a:pt x="410" y="1686"/>
                    </a:lnTo>
                    <a:lnTo>
                      <a:pt x="398" y="1694"/>
                    </a:lnTo>
                    <a:lnTo>
                      <a:pt x="398" y="1694"/>
                    </a:lnTo>
                    <a:lnTo>
                      <a:pt x="396" y="1696"/>
                    </a:lnTo>
                    <a:lnTo>
                      <a:pt x="394" y="1700"/>
                    </a:lnTo>
                    <a:lnTo>
                      <a:pt x="394" y="1704"/>
                    </a:lnTo>
                    <a:lnTo>
                      <a:pt x="398" y="1710"/>
                    </a:lnTo>
                    <a:lnTo>
                      <a:pt x="398" y="1710"/>
                    </a:lnTo>
                    <a:lnTo>
                      <a:pt x="404" y="1714"/>
                    </a:lnTo>
                    <a:lnTo>
                      <a:pt x="416" y="1718"/>
                    </a:lnTo>
                    <a:lnTo>
                      <a:pt x="424" y="1720"/>
                    </a:lnTo>
                    <a:lnTo>
                      <a:pt x="434" y="1720"/>
                    </a:lnTo>
                    <a:lnTo>
                      <a:pt x="444" y="1718"/>
                    </a:lnTo>
                    <a:lnTo>
                      <a:pt x="456" y="1712"/>
                    </a:lnTo>
                    <a:lnTo>
                      <a:pt x="456" y="1712"/>
                    </a:lnTo>
                    <a:lnTo>
                      <a:pt x="460" y="1708"/>
                    </a:lnTo>
                    <a:lnTo>
                      <a:pt x="466" y="1708"/>
                    </a:lnTo>
                    <a:lnTo>
                      <a:pt x="472" y="1706"/>
                    </a:lnTo>
                    <a:lnTo>
                      <a:pt x="478" y="1698"/>
                    </a:lnTo>
                    <a:lnTo>
                      <a:pt x="478" y="1698"/>
                    </a:lnTo>
                    <a:lnTo>
                      <a:pt x="484" y="1684"/>
                    </a:lnTo>
                    <a:lnTo>
                      <a:pt x="492" y="1662"/>
                    </a:lnTo>
                    <a:lnTo>
                      <a:pt x="498" y="1638"/>
                    </a:lnTo>
                    <a:lnTo>
                      <a:pt x="502" y="1606"/>
                    </a:lnTo>
                    <a:lnTo>
                      <a:pt x="508" y="1570"/>
                    </a:lnTo>
                    <a:lnTo>
                      <a:pt x="512" y="1528"/>
                    </a:lnTo>
                    <a:lnTo>
                      <a:pt x="520" y="1426"/>
                    </a:lnTo>
                    <a:lnTo>
                      <a:pt x="520" y="1426"/>
                    </a:lnTo>
                    <a:lnTo>
                      <a:pt x="526" y="1398"/>
                    </a:lnTo>
                    <a:lnTo>
                      <a:pt x="536" y="1370"/>
                    </a:lnTo>
                    <a:lnTo>
                      <a:pt x="546" y="1344"/>
                    </a:lnTo>
                    <a:lnTo>
                      <a:pt x="560" y="1316"/>
                    </a:lnTo>
                    <a:lnTo>
                      <a:pt x="576" y="1290"/>
                    </a:lnTo>
                    <a:lnTo>
                      <a:pt x="594" y="1262"/>
                    </a:lnTo>
                    <a:lnTo>
                      <a:pt x="612" y="1236"/>
                    </a:lnTo>
                    <a:lnTo>
                      <a:pt x="632" y="1212"/>
                    </a:lnTo>
                    <a:lnTo>
                      <a:pt x="676" y="1162"/>
                    </a:lnTo>
                    <a:lnTo>
                      <a:pt x="724" y="1116"/>
                    </a:lnTo>
                    <a:lnTo>
                      <a:pt x="770" y="1072"/>
                    </a:lnTo>
                    <a:lnTo>
                      <a:pt x="816" y="1032"/>
                    </a:lnTo>
                    <a:lnTo>
                      <a:pt x="816" y="1032"/>
                    </a:lnTo>
                    <a:lnTo>
                      <a:pt x="838" y="1014"/>
                    </a:lnTo>
                    <a:lnTo>
                      <a:pt x="854" y="996"/>
                    </a:lnTo>
                    <a:lnTo>
                      <a:pt x="866" y="978"/>
                    </a:lnTo>
                    <a:lnTo>
                      <a:pt x="876" y="960"/>
                    </a:lnTo>
                    <a:lnTo>
                      <a:pt x="884" y="942"/>
                    </a:lnTo>
                    <a:lnTo>
                      <a:pt x="888" y="926"/>
                    </a:lnTo>
                    <a:lnTo>
                      <a:pt x="890" y="910"/>
                    </a:lnTo>
                    <a:lnTo>
                      <a:pt x="890" y="896"/>
                    </a:lnTo>
                    <a:lnTo>
                      <a:pt x="890" y="884"/>
                    </a:lnTo>
                    <a:lnTo>
                      <a:pt x="888" y="872"/>
                    </a:lnTo>
                    <a:lnTo>
                      <a:pt x="882" y="852"/>
                    </a:lnTo>
                    <a:lnTo>
                      <a:pt x="876" y="840"/>
                    </a:lnTo>
                    <a:lnTo>
                      <a:pt x="874" y="836"/>
                    </a:lnTo>
                    <a:lnTo>
                      <a:pt x="874" y="836"/>
                    </a:lnTo>
                    <a:lnTo>
                      <a:pt x="842" y="850"/>
                    </a:lnTo>
                    <a:lnTo>
                      <a:pt x="816" y="860"/>
                    </a:lnTo>
                    <a:lnTo>
                      <a:pt x="792" y="866"/>
                    </a:lnTo>
                    <a:lnTo>
                      <a:pt x="772" y="870"/>
                    </a:lnTo>
                    <a:lnTo>
                      <a:pt x="756" y="870"/>
                    </a:lnTo>
                    <a:lnTo>
                      <a:pt x="742" y="866"/>
                    </a:lnTo>
                    <a:lnTo>
                      <a:pt x="732" y="860"/>
                    </a:lnTo>
                    <a:lnTo>
                      <a:pt x="726" y="852"/>
                    </a:lnTo>
                    <a:lnTo>
                      <a:pt x="722" y="842"/>
                    </a:lnTo>
                    <a:lnTo>
                      <a:pt x="720" y="828"/>
                    </a:lnTo>
                    <a:lnTo>
                      <a:pt x="720" y="814"/>
                    </a:lnTo>
                    <a:lnTo>
                      <a:pt x="724" y="798"/>
                    </a:lnTo>
                    <a:lnTo>
                      <a:pt x="728" y="780"/>
                    </a:lnTo>
                    <a:lnTo>
                      <a:pt x="734" y="760"/>
                    </a:lnTo>
                    <a:lnTo>
                      <a:pt x="752" y="720"/>
                    </a:lnTo>
                    <a:lnTo>
                      <a:pt x="772" y="678"/>
                    </a:lnTo>
                    <a:lnTo>
                      <a:pt x="796" y="636"/>
                    </a:lnTo>
                    <a:lnTo>
                      <a:pt x="820" y="594"/>
                    </a:lnTo>
                    <a:lnTo>
                      <a:pt x="844" y="556"/>
                    </a:lnTo>
                    <a:lnTo>
                      <a:pt x="882" y="498"/>
                    </a:lnTo>
                    <a:lnTo>
                      <a:pt x="898" y="476"/>
                    </a:lnTo>
                    <a:lnTo>
                      <a:pt x="898" y="476"/>
                    </a:lnTo>
                    <a:close/>
                  </a:path>
                </a:pathLst>
              </a:custGeom>
              <a:solidFill>
                <a:schemeClr val="accent1">
                  <a:alpha val="5000"/>
                </a:schemeClr>
              </a:solidFill>
              <a:ln w="9525">
                <a:noFill/>
                <a:round/>
                <a:headEnd/>
                <a:tailEnd/>
              </a:ln>
              <a:effectLst>
                <a:glow rad="101600">
                  <a:schemeClr val="accent1">
                    <a:alpha val="4000"/>
                  </a:schemeClr>
                </a:glow>
                <a:softEdge rad="12700"/>
              </a:effectLst>
            </p:spPr>
            <p:txBody>
              <a:bodyPr vert="horz" wrap="square" lIns="91440" tIns="45720" rIns="91440" bIns="45720" numCol="1" anchor="t" anchorCtr="0" compatLnSpc="1">
                <a:prstTxWarp prst="textNoShape">
                  <a:avLst/>
                </a:prstTxWarp>
              </a:bodyPr>
              <a:lstStyle/>
              <a:p>
                <a:endParaRPr lang="en-US">
                  <a:solidFill>
                    <a:prstClr val="white"/>
                  </a:solidFill>
                </a:endParaRPr>
              </a:p>
            </p:txBody>
          </p:sp>
        </p:grpSp>
        <p:grpSp>
          <p:nvGrpSpPr>
            <p:cNvPr id="63" name="Group 189"/>
            <p:cNvGrpSpPr/>
            <p:nvPr/>
          </p:nvGrpSpPr>
          <p:grpSpPr>
            <a:xfrm>
              <a:off x="1" y="189385"/>
              <a:ext cx="9143999" cy="6668614"/>
              <a:chOff x="1" y="189385"/>
              <a:chExt cx="9143999" cy="6668614"/>
            </a:xfrm>
          </p:grpSpPr>
          <p:sp>
            <p:nvSpPr>
              <p:cNvPr id="82" name="Freeform 12"/>
              <p:cNvSpPr>
                <a:spLocks noChangeAspect="1"/>
              </p:cNvSpPr>
              <p:nvPr/>
            </p:nvSpPr>
            <p:spPr bwMode="auto">
              <a:xfrm rot="19954067">
                <a:off x="7722899" y="3726444"/>
                <a:ext cx="934359" cy="972946"/>
              </a:xfrm>
              <a:custGeom>
                <a:avLst/>
                <a:gdLst/>
                <a:ahLst/>
                <a:cxnLst>
                  <a:cxn ang="0">
                    <a:pos x="1226" y="680"/>
                  </a:cxn>
                  <a:cxn ang="0">
                    <a:pos x="1198" y="622"/>
                  </a:cxn>
                  <a:cxn ang="0">
                    <a:pos x="1248" y="526"/>
                  </a:cxn>
                  <a:cxn ang="0">
                    <a:pos x="1220" y="512"/>
                  </a:cxn>
                  <a:cxn ang="0">
                    <a:pos x="1224" y="420"/>
                  </a:cxn>
                  <a:cxn ang="0">
                    <a:pos x="1210" y="362"/>
                  </a:cxn>
                  <a:cxn ang="0">
                    <a:pos x="1082" y="416"/>
                  </a:cxn>
                  <a:cxn ang="0">
                    <a:pos x="1012" y="402"/>
                  </a:cxn>
                  <a:cxn ang="0">
                    <a:pos x="902" y="532"/>
                  </a:cxn>
                  <a:cxn ang="0">
                    <a:pos x="882" y="516"/>
                  </a:cxn>
                  <a:cxn ang="0">
                    <a:pos x="928" y="360"/>
                  </a:cxn>
                  <a:cxn ang="0">
                    <a:pos x="850" y="310"/>
                  </a:cxn>
                  <a:cxn ang="0">
                    <a:pos x="804" y="306"/>
                  </a:cxn>
                  <a:cxn ang="0">
                    <a:pos x="792" y="212"/>
                  </a:cxn>
                  <a:cxn ang="0">
                    <a:pos x="774" y="194"/>
                  </a:cxn>
                  <a:cxn ang="0">
                    <a:pos x="726" y="180"/>
                  </a:cxn>
                  <a:cxn ang="0">
                    <a:pos x="684" y="42"/>
                  </a:cxn>
                  <a:cxn ang="0">
                    <a:pos x="678" y="0"/>
                  </a:cxn>
                  <a:cxn ang="0">
                    <a:pos x="640" y="164"/>
                  </a:cxn>
                  <a:cxn ang="0">
                    <a:pos x="590" y="198"/>
                  </a:cxn>
                  <a:cxn ang="0">
                    <a:pos x="558" y="186"/>
                  </a:cxn>
                  <a:cxn ang="0">
                    <a:pos x="556" y="300"/>
                  </a:cxn>
                  <a:cxn ang="0">
                    <a:pos x="516" y="312"/>
                  </a:cxn>
                  <a:cxn ang="0">
                    <a:pos x="418" y="282"/>
                  </a:cxn>
                  <a:cxn ang="0">
                    <a:pos x="474" y="516"/>
                  </a:cxn>
                  <a:cxn ang="0">
                    <a:pos x="462" y="538"/>
                  </a:cxn>
                  <a:cxn ang="0">
                    <a:pos x="350" y="414"/>
                  </a:cxn>
                  <a:cxn ang="0">
                    <a:pos x="290" y="416"/>
                  </a:cxn>
                  <a:cxn ang="0">
                    <a:pos x="172" y="380"/>
                  </a:cxn>
                  <a:cxn ang="0">
                    <a:pos x="120" y="380"/>
                  </a:cxn>
                  <a:cxn ang="0">
                    <a:pos x="138" y="506"/>
                  </a:cxn>
                  <a:cxn ang="0">
                    <a:pos x="108" y="526"/>
                  </a:cxn>
                  <a:cxn ang="0">
                    <a:pos x="154" y="606"/>
                  </a:cxn>
                  <a:cxn ang="0">
                    <a:pos x="138" y="674"/>
                  </a:cxn>
                  <a:cxn ang="0">
                    <a:pos x="50" y="704"/>
                  </a:cxn>
                  <a:cxn ang="0">
                    <a:pos x="224" y="804"/>
                  </a:cxn>
                  <a:cxn ang="0">
                    <a:pos x="248" y="868"/>
                  </a:cxn>
                  <a:cxn ang="0">
                    <a:pos x="156" y="930"/>
                  </a:cxn>
                  <a:cxn ang="0">
                    <a:pos x="30" y="966"/>
                  </a:cxn>
                  <a:cxn ang="0">
                    <a:pos x="250" y="1032"/>
                  </a:cxn>
                  <a:cxn ang="0">
                    <a:pos x="374" y="1066"/>
                  </a:cxn>
                  <a:cxn ang="0">
                    <a:pos x="422" y="1100"/>
                  </a:cxn>
                  <a:cxn ang="0">
                    <a:pos x="382" y="1168"/>
                  </a:cxn>
                  <a:cxn ang="0">
                    <a:pos x="616" y="1088"/>
                  </a:cxn>
                  <a:cxn ang="0">
                    <a:pos x="646" y="1224"/>
                  </a:cxn>
                  <a:cxn ang="0">
                    <a:pos x="594" y="1374"/>
                  </a:cxn>
                  <a:cxn ang="0">
                    <a:pos x="582" y="1400"/>
                  </a:cxn>
                  <a:cxn ang="0">
                    <a:pos x="626" y="1408"/>
                  </a:cxn>
                  <a:cxn ang="0">
                    <a:pos x="658" y="1390"/>
                  </a:cxn>
                  <a:cxn ang="0">
                    <a:pos x="690" y="1240"/>
                  </a:cxn>
                  <a:cxn ang="0">
                    <a:pos x="786" y="1108"/>
                  </a:cxn>
                  <a:cxn ang="0">
                    <a:pos x="974" y="1168"/>
                  </a:cxn>
                  <a:cxn ang="0">
                    <a:pos x="934" y="1094"/>
                  </a:cxn>
                  <a:cxn ang="0">
                    <a:pos x="998" y="1064"/>
                  </a:cxn>
                  <a:cxn ang="0">
                    <a:pos x="1132" y="1020"/>
                  </a:cxn>
                  <a:cxn ang="0">
                    <a:pos x="1356" y="964"/>
                  </a:cxn>
                  <a:cxn ang="0">
                    <a:pos x="1174" y="920"/>
                  </a:cxn>
                  <a:cxn ang="0">
                    <a:pos x="1106" y="856"/>
                  </a:cxn>
                  <a:cxn ang="0">
                    <a:pos x="1154" y="784"/>
                  </a:cxn>
                  <a:cxn ang="0">
                    <a:pos x="1306" y="704"/>
                  </a:cxn>
                </a:cxnLst>
                <a:rect l="0" t="0" r="r" b="b"/>
                <a:pathLst>
                  <a:path w="1356" h="1412">
                    <a:moveTo>
                      <a:pt x="1306" y="704"/>
                    </a:moveTo>
                    <a:lnTo>
                      <a:pt x="1306" y="704"/>
                    </a:lnTo>
                    <a:lnTo>
                      <a:pt x="1272" y="698"/>
                    </a:lnTo>
                    <a:lnTo>
                      <a:pt x="1246" y="690"/>
                    </a:lnTo>
                    <a:lnTo>
                      <a:pt x="1236" y="684"/>
                    </a:lnTo>
                    <a:lnTo>
                      <a:pt x="1226" y="680"/>
                    </a:lnTo>
                    <a:lnTo>
                      <a:pt x="1218" y="674"/>
                    </a:lnTo>
                    <a:lnTo>
                      <a:pt x="1212" y="666"/>
                    </a:lnTo>
                    <a:lnTo>
                      <a:pt x="1208" y="660"/>
                    </a:lnTo>
                    <a:lnTo>
                      <a:pt x="1204" y="652"/>
                    </a:lnTo>
                    <a:lnTo>
                      <a:pt x="1200" y="638"/>
                    </a:lnTo>
                    <a:lnTo>
                      <a:pt x="1198" y="622"/>
                    </a:lnTo>
                    <a:lnTo>
                      <a:pt x="1202" y="606"/>
                    </a:lnTo>
                    <a:lnTo>
                      <a:pt x="1206" y="592"/>
                    </a:lnTo>
                    <a:lnTo>
                      <a:pt x="1214" y="576"/>
                    </a:lnTo>
                    <a:lnTo>
                      <a:pt x="1230" y="552"/>
                    </a:lnTo>
                    <a:lnTo>
                      <a:pt x="1242" y="534"/>
                    </a:lnTo>
                    <a:lnTo>
                      <a:pt x="1248" y="526"/>
                    </a:lnTo>
                    <a:lnTo>
                      <a:pt x="1248" y="526"/>
                    </a:lnTo>
                    <a:lnTo>
                      <a:pt x="1240" y="526"/>
                    </a:lnTo>
                    <a:lnTo>
                      <a:pt x="1234" y="524"/>
                    </a:lnTo>
                    <a:lnTo>
                      <a:pt x="1228" y="522"/>
                    </a:lnTo>
                    <a:lnTo>
                      <a:pt x="1224" y="518"/>
                    </a:lnTo>
                    <a:lnTo>
                      <a:pt x="1220" y="512"/>
                    </a:lnTo>
                    <a:lnTo>
                      <a:pt x="1218" y="506"/>
                    </a:lnTo>
                    <a:lnTo>
                      <a:pt x="1214" y="494"/>
                    </a:lnTo>
                    <a:lnTo>
                      <a:pt x="1214" y="478"/>
                    </a:lnTo>
                    <a:lnTo>
                      <a:pt x="1216" y="460"/>
                    </a:lnTo>
                    <a:lnTo>
                      <a:pt x="1218" y="440"/>
                    </a:lnTo>
                    <a:lnTo>
                      <a:pt x="1224" y="420"/>
                    </a:lnTo>
                    <a:lnTo>
                      <a:pt x="1236" y="380"/>
                    </a:lnTo>
                    <a:lnTo>
                      <a:pt x="1250" y="346"/>
                    </a:lnTo>
                    <a:lnTo>
                      <a:pt x="1266" y="312"/>
                    </a:lnTo>
                    <a:lnTo>
                      <a:pt x="1266" y="312"/>
                    </a:lnTo>
                    <a:lnTo>
                      <a:pt x="1238" y="340"/>
                    </a:lnTo>
                    <a:lnTo>
                      <a:pt x="1210" y="362"/>
                    </a:lnTo>
                    <a:lnTo>
                      <a:pt x="1184" y="380"/>
                    </a:lnTo>
                    <a:lnTo>
                      <a:pt x="1160" y="394"/>
                    </a:lnTo>
                    <a:lnTo>
                      <a:pt x="1138" y="404"/>
                    </a:lnTo>
                    <a:lnTo>
                      <a:pt x="1118" y="410"/>
                    </a:lnTo>
                    <a:lnTo>
                      <a:pt x="1098" y="414"/>
                    </a:lnTo>
                    <a:lnTo>
                      <a:pt x="1082" y="416"/>
                    </a:lnTo>
                    <a:lnTo>
                      <a:pt x="1066" y="416"/>
                    </a:lnTo>
                    <a:lnTo>
                      <a:pt x="1052" y="414"/>
                    </a:lnTo>
                    <a:lnTo>
                      <a:pt x="1030" y="410"/>
                    </a:lnTo>
                    <a:lnTo>
                      <a:pt x="1016" y="404"/>
                    </a:lnTo>
                    <a:lnTo>
                      <a:pt x="1012" y="402"/>
                    </a:lnTo>
                    <a:lnTo>
                      <a:pt x="1012" y="402"/>
                    </a:lnTo>
                    <a:lnTo>
                      <a:pt x="1006" y="414"/>
                    </a:lnTo>
                    <a:lnTo>
                      <a:pt x="996" y="430"/>
                    </a:lnTo>
                    <a:lnTo>
                      <a:pt x="964" y="468"/>
                    </a:lnTo>
                    <a:lnTo>
                      <a:pt x="928" y="506"/>
                    </a:lnTo>
                    <a:lnTo>
                      <a:pt x="902" y="532"/>
                    </a:lnTo>
                    <a:lnTo>
                      <a:pt x="902" y="532"/>
                    </a:lnTo>
                    <a:lnTo>
                      <a:pt x="894" y="538"/>
                    </a:lnTo>
                    <a:lnTo>
                      <a:pt x="888" y="540"/>
                    </a:lnTo>
                    <a:lnTo>
                      <a:pt x="886" y="538"/>
                    </a:lnTo>
                    <a:lnTo>
                      <a:pt x="884" y="532"/>
                    </a:lnTo>
                    <a:lnTo>
                      <a:pt x="882" y="522"/>
                    </a:lnTo>
                    <a:lnTo>
                      <a:pt x="882" y="516"/>
                    </a:lnTo>
                    <a:lnTo>
                      <a:pt x="882" y="516"/>
                    </a:lnTo>
                    <a:lnTo>
                      <a:pt x="890" y="502"/>
                    </a:lnTo>
                    <a:lnTo>
                      <a:pt x="898" y="486"/>
                    </a:lnTo>
                    <a:lnTo>
                      <a:pt x="910" y="448"/>
                    </a:lnTo>
                    <a:lnTo>
                      <a:pt x="920" y="404"/>
                    </a:lnTo>
                    <a:lnTo>
                      <a:pt x="928" y="360"/>
                    </a:lnTo>
                    <a:lnTo>
                      <a:pt x="938" y="282"/>
                    </a:lnTo>
                    <a:lnTo>
                      <a:pt x="942" y="250"/>
                    </a:lnTo>
                    <a:lnTo>
                      <a:pt x="942" y="250"/>
                    </a:lnTo>
                    <a:lnTo>
                      <a:pt x="904" y="278"/>
                    </a:lnTo>
                    <a:lnTo>
                      <a:pt x="874" y="298"/>
                    </a:lnTo>
                    <a:lnTo>
                      <a:pt x="850" y="310"/>
                    </a:lnTo>
                    <a:lnTo>
                      <a:pt x="840" y="312"/>
                    </a:lnTo>
                    <a:lnTo>
                      <a:pt x="830" y="314"/>
                    </a:lnTo>
                    <a:lnTo>
                      <a:pt x="822" y="314"/>
                    </a:lnTo>
                    <a:lnTo>
                      <a:pt x="816" y="312"/>
                    </a:lnTo>
                    <a:lnTo>
                      <a:pt x="810" y="310"/>
                    </a:lnTo>
                    <a:lnTo>
                      <a:pt x="804" y="306"/>
                    </a:lnTo>
                    <a:lnTo>
                      <a:pt x="800" y="300"/>
                    </a:lnTo>
                    <a:lnTo>
                      <a:pt x="796" y="294"/>
                    </a:lnTo>
                    <a:lnTo>
                      <a:pt x="792" y="280"/>
                    </a:lnTo>
                    <a:lnTo>
                      <a:pt x="790" y="264"/>
                    </a:lnTo>
                    <a:lnTo>
                      <a:pt x="790" y="246"/>
                    </a:lnTo>
                    <a:lnTo>
                      <a:pt x="792" y="212"/>
                    </a:lnTo>
                    <a:lnTo>
                      <a:pt x="798" y="186"/>
                    </a:lnTo>
                    <a:lnTo>
                      <a:pt x="800" y="176"/>
                    </a:lnTo>
                    <a:lnTo>
                      <a:pt x="800" y="176"/>
                    </a:lnTo>
                    <a:lnTo>
                      <a:pt x="792" y="184"/>
                    </a:lnTo>
                    <a:lnTo>
                      <a:pt x="782" y="190"/>
                    </a:lnTo>
                    <a:lnTo>
                      <a:pt x="774" y="194"/>
                    </a:lnTo>
                    <a:lnTo>
                      <a:pt x="766" y="198"/>
                    </a:lnTo>
                    <a:lnTo>
                      <a:pt x="758" y="198"/>
                    </a:lnTo>
                    <a:lnTo>
                      <a:pt x="750" y="196"/>
                    </a:lnTo>
                    <a:lnTo>
                      <a:pt x="744" y="194"/>
                    </a:lnTo>
                    <a:lnTo>
                      <a:pt x="738" y="190"/>
                    </a:lnTo>
                    <a:lnTo>
                      <a:pt x="726" y="180"/>
                    </a:lnTo>
                    <a:lnTo>
                      <a:pt x="716" y="164"/>
                    </a:lnTo>
                    <a:lnTo>
                      <a:pt x="708" y="146"/>
                    </a:lnTo>
                    <a:lnTo>
                      <a:pt x="700" y="126"/>
                    </a:lnTo>
                    <a:lnTo>
                      <a:pt x="694" y="104"/>
                    </a:lnTo>
                    <a:lnTo>
                      <a:pt x="690" y="82"/>
                    </a:lnTo>
                    <a:lnTo>
                      <a:pt x="684" y="42"/>
                    </a:lnTo>
                    <a:lnTo>
                      <a:pt x="678" y="0"/>
                    </a:lnTo>
                    <a:lnTo>
                      <a:pt x="678" y="0"/>
                    </a:lnTo>
                    <a:lnTo>
                      <a:pt x="678" y="8"/>
                    </a:lnTo>
                    <a:lnTo>
                      <a:pt x="678" y="8"/>
                    </a:lnTo>
                    <a:lnTo>
                      <a:pt x="678" y="0"/>
                    </a:lnTo>
                    <a:lnTo>
                      <a:pt x="678" y="0"/>
                    </a:lnTo>
                    <a:lnTo>
                      <a:pt x="672" y="42"/>
                    </a:lnTo>
                    <a:lnTo>
                      <a:pt x="666" y="82"/>
                    </a:lnTo>
                    <a:lnTo>
                      <a:pt x="662" y="104"/>
                    </a:lnTo>
                    <a:lnTo>
                      <a:pt x="656" y="126"/>
                    </a:lnTo>
                    <a:lnTo>
                      <a:pt x="648" y="146"/>
                    </a:lnTo>
                    <a:lnTo>
                      <a:pt x="640" y="164"/>
                    </a:lnTo>
                    <a:lnTo>
                      <a:pt x="630" y="180"/>
                    </a:lnTo>
                    <a:lnTo>
                      <a:pt x="618" y="190"/>
                    </a:lnTo>
                    <a:lnTo>
                      <a:pt x="612" y="194"/>
                    </a:lnTo>
                    <a:lnTo>
                      <a:pt x="606" y="196"/>
                    </a:lnTo>
                    <a:lnTo>
                      <a:pt x="598" y="198"/>
                    </a:lnTo>
                    <a:lnTo>
                      <a:pt x="590" y="198"/>
                    </a:lnTo>
                    <a:lnTo>
                      <a:pt x="582" y="194"/>
                    </a:lnTo>
                    <a:lnTo>
                      <a:pt x="574" y="190"/>
                    </a:lnTo>
                    <a:lnTo>
                      <a:pt x="564" y="184"/>
                    </a:lnTo>
                    <a:lnTo>
                      <a:pt x="556" y="176"/>
                    </a:lnTo>
                    <a:lnTo>
                      <a:pt x="556" y="176"/>
                    </a:lnTo>
                    <a:lnTo>
                      <a:pt x="558" y="186"/>
                    </a:lnTo>
                    <a:lnTo>
                      <a:pt x="564" y="212"/>
                    </a:lnTo>
                    <a:lnTo>
                      <a:pt x="566" y="246"/>
                    </a:lnTo>
                    <a:lnTo>
                      <a:pt x="566" y="264"/>
                    </a:lnTo>
                    <a:lnTo>
                      <a:pt x="564" y="280"/>
                    </a:lnTo>
                    <a:lnTo>
                      <a:pt x="560" y="294"/>
                    </a:lnTo>
                    <a:lnTo>
                      <a:pt x="556" y="300"/>
                    </a:lnTo>
                    <a:lnTo>
                      <a:pt x="552" y="306"/>
                    </a:lnTo>
                    <a:lnTo>
                      <a:pt x="546" y="310"/>
                    </a:lnTo>
                    <a:lnTo>
                      <a:pt x="540" y="312"/>
                    </a:lnTo>
                    <a:lnTo>
                      <a:pt x="534" y="314"/>
                    </a:lnTo>
                    <a:lnTo>
                      <a:pt x="526" y="314"/>
                    </a:lnTo>
                    <a:lnTo>
                      <a:pt x="516" y="312"/>
                    </a:lnTo>
                    <a:lnTo>
                      <a:pt x="506" y="310"/>
                    </a:lnTo>
                    <a:lnTo>
                      <a:pt x="482" y="298"/>
                    </a:lnTo>
                    <a:lnTo>
                      <a:pt x="452" y="278"/>
                    </a:lnTo>
                    <a:lnTo>
                      <a:pt x="414" y="250"/>
                    </a:lnTo>
                    <a:lnTo>
                      <a:pt x="414" y="250"/>
                    </a:lnTo>
                    <a:lnTo>
                      <a:pt x="418" y="282"/>
                    </a:lnTo>
                    <a:lnTo>
                      <a:pt x="428" y="360"/>
                    </a:lnTo>
                    <a:lnTo>
                      <a:pt x="436" y="404"/>
                    </a:lnTo>
                    <a:lnTo>
                      <a:pt x="446" y="448"/>
                    </a:lnTo>
                    <a:lnTo>
                      <a:pt x="458" y="486"/>
                    </a:lnTo>
                    <a:lnTo>
                      <a:pt x="466" y="502"/>
                    </a:lnTo>
                    <a:lnTo>
                      <a:pt x="474" y="516"/>
                    </a:lnTo>
                    <a:lnTo>
                      <a:pt x="474" y="516"/>
                    </a:lnTo>
                    <a:lnTo>
                      <a:pt x="474" y="522"/>
                    </a:lnTo>
                    <a:lnTo>
                      <a:pt x="472" y="532"/>
                    </a:lnTo>
                    <a:lnTo>
                      <a:pt x="470" y="538"/>
                    </a:lnTo>
                    <a:lnTo>
                      <a:pt x="468" y="540"/>
                    </a:lnTo>
                    <a:lnTo>
                      <a:pt x="462" y="538"/>
                    </a:lnTo>
                    <a:lnTo>
                      <a:pt x="454" y="532"/>
                    </a:lnTo>
                    <a:lnTo>
                      <a:pt x="454" y="532"/>
                    </a:lnTo>
                    <a:lnTo>
                      <a:pt x="428" y="506"/>
                    </a:lnTo>
                    <a:lnTo>
                      <a:pt x="392" y="468"/>
                    </a:lnTo>
                    <a:lnTo>
                      <a:pt x="360" y="430"/>
                    </a:lnTo>
                    <a:lnTo>
                      <a:pt x="350" y="414"/>
                    </a:lnTo>
                    <a:lnTo>
                      <a:pt x="344" y="402"/>
                    </a:lnTo>
                    <a:lnTo>
                      <a:pt x="344" y="402"/>
                    </a:lnTo>
                    <a:lnTo>
                      <a:pt x="340" y="404"/>
                    </a:lnTo>
                    <a:lnTo>
                      <a:pt x="326" y="410"/>
                    </a:lnTo>
                    <a:lnTo>
                      <a:pt x="304" y="414"/>
                    </a:lnTo>
                    <a:lnTo>
                      <a:pt x="290" y="416"/>
                    </a:lnTo>
                    <a:lnTo>
                      <a:pt x="274" y="416"/>
                    </a:lnTo>
                    <a:lnTo>
                      <a:pt x="258" y="414"/>
                    </a:lnTo>
                    <a:lnTo>
                      <a:pt x="238" y="410"/>
                    </a:lnTo>
                    <a:lnTo>
                      <a:pt x="218" y="404"/>
                    </a:lnTo>
                    <a:lnTo>
                      <a:pt x="196" y="394"/>
                    </a:lnTo>
                    <a:lnTo>
                      <a:pt x="172" y="380"/>
                    </a:lnTo>
                    <a:lnTo>
                      <a:pt x="146" y="362"/>
                    </a:lnTo>
                    <a:lnTo>
                      <a:pt x="118" y="340"/>
                    </a:lnTo>
                    <a:lnTo>
                      <a:pt x="90" y="312"/>
                    </a:lnTo>
                    <a:lnTo>
                      <a:pt x="90" y="312"/>
                    </a:lnTo>
                    <a:lnTo>
                      <a:pt x="106" y="346"/>
                    </a:lnTo>
                    <a:lnTo>
                      <a:pt x="120" y="380"/>
                    </a:lnTo>
                    <a:lnTo>
                      <a:pt x="132" y="420"/>
                    </a:lnTo>
                    <a:lnTo>
                      <a:pt x="138" y="440"/>
                    </a:lnTo>
                    <a:lnTo>
                      <a:pt x="140" y="460"/>
                    </a:lnTo>
                    <a:lnTo>
                      <a:pt x="142" y="478"/>
                    </a:lnTo>
                    <a:lnTo>
                      <a:pt x="142" y="494"/>
                    </a:lnTo>
                    <a:lnTo>
                      <a:pt x="138" y="506"/>
                    </a:lnTo>
                    <a:lnTo>
                      <a:pt x="136" y="512"/>
                    </a:lnTo>
                    <a:lnTo>
                      <a:pt x="132" y="518"/>
                    </a:lnTo>
                    <a:lnTo>
                      <a:pt x="128" y="522"/>
                    </a:lnTo>
                    <a:lnTo>
                      <a:pt x="122" y="524"/>
                    </a:lnTo>
                    <a:lnTo>
                      <a:pt x="116" y="526"/>
                    </a:lnTo>
                    <a:lnTo>
                      <a:pt x="108" y="526"/>
                    </a:lnTo>
                    <a:lnTo>
                      <a:pt x="108" y="526"/>
                    </a:lnTo>
                    <a:lnTo>
                      <a:pt x="114" y="534"/>
                    </a:lnTo>
                    <a:lnTo>
                      <a:pt x="126" y="552"/>
                    </a:lnTo>
                    <a:lnTo>
                      <a:pt x="142" y="576"/>
                    </a:lnTo>
                    <a:lnTo>
                      <a:pt x="150" y="592"/>
                    </a:lnTo>
                    <a:lnTo>
                      <a:pt x="154" y="606"/>
                    </a:lnTo>
                    <a:lnTo>
                      <a:pt x="158" y="622"/>
                    </a:lnTo>
                    <a:lnTo>
                      <a:pt x="156" y="638"/>
                    </a:lnTo>
                    <a:lnTo>
                      <a:pt x="152" y="652"/>
                    </a:lnTo>
                    <a:lnTo>
                      <a:pt x="148" y="660"/>
                    </a:lnTo>
                    <a:lnTo>
                      <a:pt x="144" y="666"/>
                    </a:lnTo>
                    <a:lnTo>
                      <a:pt x="138" y="674"/>
                    </a:lnTo>
                    <a:lnTo>
                      <a:pt x="130" y="680"/>
                    </a:lnTo>
                    <a:lnTo>
                      <a:pt x="120" y="684"/>
                    </a:lnTo>
                    <a:lnTo>
                      <a:pt x="110" y="690"/>
                    </a:lnTo>
                    <a:lnTo>
                      <a:pt x="84" y="698"/>
                    </a:lnTo>
                    <a:lnTo>
                      <a:pt x="50" y="704"/>
                    </a:lnTo>
                    <a:lnTo>
                      <a:pt x="50" y="704"/>
                    </a:lnTo>
                    <a:lnTo>
                      <a:pt x="70" y="712"/>
                    </a:lnTo>
                    <a:lnTo>
                      <a:pt x="116" y="734"/>
                    </a:lnTo>
                    <a:lnTo>
                      <a:pt x="146" y="748"/>
                    </a:lnTo>
                    <a:lnTo>
                      <a:pt x="174" y="766"/>
                    </a:lnTo>
                    <a:lnTo>
                      <a:pt x="202" y="784"/>
                    </a:lnTo>
                    <a:lnTo>
                      <a:pt x="224" y="804"/>
                    </a:lnTo>
                    <a:lnTo>
                      <a:pt x="234" y="814"/>
                    </a:lnTo>
                    <a:lnTo>
                      <a:pt x="242" y="824"/>
                    </a:lnTo>
                    <a:lnTo>
                      <a:pt x="246" y="836"/>
                    </a:lnTo>
                    <a:lnTo>
                      <a:pt x="250" y="846"/>
                    </a:lnTo>
                    <a:lnTo>
                      <a:pt x="250" y="856"/>
                    </a:lnTo>
                    <a:lnTo>
                      <a:pt x="248" y="868"/>
                    </a:lnTo>
                    <a:lnTo>
                      <a:pt x="242" y="878"/>
                    </a:lnTo>
                    <a:lnTo>
                      <a:pt x="232" y="888"/>
                    </a:lnTo>
                    <a:lnTo>
                      <a:pt x="220" y="900"/>
                    </a:lnTo>
                    <a:lnTo>
                      <a:pt x="202" y="910"/>
                    </a:lnTo>
                    <a:lnTo>
                      <a:pt x="182" y="920"/>
                    </a:lnTo>
                    <a:lnTo>
                      <a:pt x="156" y="930"/>
                    </a:lnTo>
                    <a:lnTo>
                      <a:pt x="124" y="938"/>
                    </a:lnTo>
                    <a:lnTo>
                      <a:pt x="88" y="948"/>
                    </a:lnTo>
                    <a:lnTo>
                      <a:pt x="48" y="956"/>
                    </a:lnTo>
                    <a:lnTo>
                      <a:pt x="0" y="964"/>
                    </a:lnTo>
                    <a:lnTo>
                      <a:pt x="0" y="964"/>
                    </a:lnTo>
                    <a:lnTo>
                      <a:pt x="30" y="966"/>
                    </a:lnTo>
                    <a:lnTo>
                      <a:pt x="62" y="972"/>
                    </a:lnTo>
                    <a:lnTo>
                      <a:pt x="102" y="980"/>
                    </a:lnTo>
                    <a:lnTo>
                      <a:pt x="148" y="992"/>
                    </a:lnTo>
                    <a:lnTo>
                      <a:pt x="198" y="1010"/>
                    </a:lnTo>
                    <a:lnTo>
                      <a:pt x="224" y="1020"/>
                    </a:lnTo>
                    <a:lnTo>
                      <a:pt x="250" y="1032"/>
                    </a:lnTo>
                    <a:lnTo>
                      <a:pt x="274" y="1046"/>
                    </a:lnTo>
                    <a:lnTo>
                      <a:pt x="298" y="1060"/>
                    </a:lnTo>
                    <a:lnTo>
                      <a:pt x="298" y="1060"/>
                    </a:lnTo>
                    <a:lnTo>
                      <a:pt x="330" y="1060"/>
                    </a:lnTo>
                    <a:lnTo>
                      <a:pt x="358" y="1064"/>
                    </a:lnTo>
                    <a:lnTo>
                      <a:pt x="374" y="1066"/>
                    </a:lnTo>
                    <a:lnTo>
                      <a:pt x="388" y="1070"/>
                    </a:lnTo>
                    <a:lnTo>
                      <a:pt x="402" y="1074"/>
                    </a:lnTo>
                    <a:lnTo>
                      <a:pt x="412" y="1082"/>
                    </a:lnTo>
                    <a:lnTo>
                      <a:pt x="420" y="1090"/>
                    </a:lnTo>
                    <a:lnTo>
                      <a:pt x="422" y="1094"/>
                    </a:lnTo>
                    <a:lnTo>
                      <a:pt x="422" y="1100"/>
                    </a:lnTo>
                    <a:lnTo>
                      <a:pt x="422" y="1106"/>
                    </a:lnTo>
                    <a:lnTo>
                      <a:pt x="422" y="1114"/>
                    </a:lnTo>
                    <a:lnTo>
                      <a:pt x="414" y="1128"/>
                    </a:lnTo>
                    <a:lnTo>
                      <a:pt x="402" y="1146"/>
                    </a:lnTo>
                    <a:lnTo>
                      <a:pt x="382" y="1168"/>
                    </a:lnTo>
                    <a:lnTo>
                      <a:pt x="382" y="1168"/>
                    </a:lnTo>
                    <a:lnTo>
                      <a:pt x="410" y="1160"/>
                    </a:lnTo>
                    <a:lnTo>
                      <a:pt x="442" y="1152"/>
                    </a:lnTo>
                    <a:lnTo>
                      <a:pt x="482" y="1140"/>
                    </a:lnTo>
                    <a:lnTo>
                      <a:pt x="526" y="1126"/>
                    </a:lnTo>
                    <a:lnTo>
                      <a:pt x="572" y="1108"/>
                    </a:lnTo>
                    <a:lnTo>
                      <a:pt x="616" y="1088"/>
                    </a:lnTo>
                    <a:lnTo>
                      <a:pt x="636" y="1076"/>
                    </a:lnTo>
                    <a:lnTo>
                      <a:pt x="654" y="1064"/>
                    </a:lnTo>
                    <a:lnTo>
                      <a:pt x="654" y="1064"/>
                    </a:lnTo>
                    <a:lnTo>
                      <a:pt x="654" y="1128"/>
                    </a:lnTo>
                    <a:lnTo>
                      <a:pt x="652" y="1174"/>
                    </a:lnTo>
                    <a:lnTo>
                      <a:pt x="646" y="1224"/>
                    </a:lnTo>
                    <a:lnTo>
                      <a:pt x="638" y="1274"/>
                    </a:lnTo>
                    <a:lnTo>
                      <a:pt x="632" y="1298"/>
                    </a:lnTo>
                    <a:lnTo>
                      <a:pt x="626" y="1322"/>
                    </a:lnTo>
                    <a:lnTo>
                      <a:pt x="616" y="1342"/>
                    </a:lnTo>
                    <a:lnTo>
                      <a:pt x="606" y="1360"/>
                    </a:lnTo>
                    <a:lnTo>
                      <a:pt x="594" y="1374"/>
                    </a:lnTo>
                    <a:lnTo>
                      <a:pt x="582" y="1386"/>
                    </a:lnTo>
                    <a:lnTo>
                      <a:pt x="582" y="1386"/>
                    </a:lnTo>
                    <a:lnTo>
                      <a:pt x="580" y="1388"/>
                    </a:lnTo>
                    <a:lnTo>
                      <a:pt x="576" y="1392"/>
                    </a:lnTo>
                    <a:lnTo>
                      <a:pt x="576" y="1396"/>
                    </a:lnTo>
                    <a:lnTo>
                      <a:pt x="582" y="1400"/>
                    </a:lnTo>
                    <a:lnTo>
                      <a:pt x="582" y="1400"/>
                    </a:lnTo>
                    <a:lnTo>
                      <a:pt x="586" y="1404"/>
                    </a:lnTo>
                    <a:lnTo>
                      <a:pt x="600" y="1410"/>
                    </a:lnTo>
                    <a:lnTo>
                      <a:pt x="608" y="1412"/>
                    </a:lnTo>
                    <a:lnTo>
                      <a:pt x="616" y="1410"/>
                    </a:lnTo>
                    <a:lnTo>
                      <a:pt x="626" y="1408"/>
                    </a:lnTo>
                    <a:lnTo>
                      <a:pt x="636" y="1402"/>
                    </a:lnTo>
                    <a:lnTo>
                      <a:pt x="636" y="1402"/>
                    </a:lnTo>
                    <a:lnTo>
                      <a:pt x="642" y="1400"/>
                    </a:lnTo>
                    <a:lnTo>
                      <a:pt x="646" y="1400"/>
                    </a:lnTo>
                    <a:lnTo>
                      <a:pt x="652" y="1396"/>
                    </a:lnTo>
                    <a:lnTo>
                      <a:pt x="658" y="1390"/>
                    </a:lnTo>
                    <a:lnTo>
                      <a:pt x="658" y="1390"/>
                    </a:lnTo>
                    <a:lnTo>
                      <a:pt x="666" y="1372"/>
                    </a:lnTo>
                    <a:lnTo>
                      <a:pt x="672" y="1350"/>
                    </a:lnTo>
                    <a:lnTo>
                      <a:pt x="678" y="1320"/>
                    </a:lnTo>
                    <a:lnTo>
                      <a:pt x="684" y="1284"/>
                    </a:lnTo>
                    <a:lnTo>
                      <a:pt x="690" y="1240"/>
                    </a:lnTo>
                    <a:lnTo>
                      <a:pt x="694" y="1190"/>
                    </a:lnTo>
                    <a:lnTo>
                      <a:pt x="702" y="1064"/>
                    </a:lnTo>
                    <a:lnTo>
                      <a:pt x="702" y="1064"/>
                    </a:lnTo>
                    <a:lnTo>
                      <a:pt x="722" y="1076"/>
                    </a:lnTo>
                    <a:lnTo>
                      <a:pt x="742" y="1088"/>
                    </a:lnTo>
                    <a:lnTo>
                      <a:pt x="786" y="1108"/>
                    </a:lnTo>
                    <a:lnTo>
                      <a:pt x="830" y="1126"/>
                    </a:lnTo>
                    <a:lnTo>
                      <a:pt x="874" y="1140"/>
                    </a:lnTo>
                    <a:lnTo>
                      <a:pt x="914" y="1152"/>
                    </a:lnTo>
                    <a:lnTo>
                      <a:pt x="946" y="1160"/>
                    </a:lnTo>
                    <a:lnTo>
                      <a:pt x="974" y="1168"/>
                    </a:lnTo>
                    <a:lnTo>
                      <a:pt x="974" y="1168"/>
                    </a:lnTo>
                    <a:lnTo>
                      <a:pt x="954" y="1146"/>
                    </a:lnTo>
                    <a:lnTo>
                      <a:pt x="942" y="1128"/>
                    </a:lnTo>
                    <a:lnTo>
                      <a:pt x="934" y="1114"/>
                    </a:lnTo>
                    <a:lnTo>
                      <a:pt x="934" y="1106"/>
                    </a:lnTo>
                    <a:lnTo>
                      <a:pt x="934" y="1100"/>
                    </a:lnTo>
                    <a:lnTo>
                      <a:pt x="934" y="1094"/>
                    </a:lnTo>
                    <a:lnTo>
                      <a:pt x="936" y="1090"/>
                    </a:lnTo>
                    <a:lnTo>
                      <a:pt x="944" y="1082"/>
                    </a:lnTo>
                    <a:lnTo>
                      <a:pt x="954" y="1074"/>
                    </a:lnTo>
                    <a:lnTo>
                      <a:pt x="968" y="1070"/>
                    </a:lnTo>
                    <a:lnTo>
                      <a:pt x="982" y="1066"/>
                    </a:lnTo>
                    <a:lnTo>
                      <a:pt x="998" y="1064"/>
                    </a:lnTo>
                    <a:lnTo>
                      <a:pt x="1026" y="1060"/>
                    </a:lnTo>
                    <a:lnTo>
                      <a:pt x="1058" y="1060"/>
                    </a:lnTo>
                    <a:lnTo>
                      <a:pt x="1058" y="1060"/>
                    </a:lnTo>
                    <a:lnTo>
                      <a:pt x="1082" y="1046"/>
                    </a:lnTo>
                    <a:lnTo>
                      <a:pt x="1106" y="1032"/>
                    </a:lnTo>
                    <a:lnTo>
                      <a:pt x="1132" y="1020"/>
                    </a:lnTo>
                    <a:lnTo>
                      <a:pt x="1158" y="1010"/>
                    </a:lnTo>
                    <a:lnTo>
                      <a:pt x="1208" y="992"/>
                    </a:lnTo>
                    <a:lnTo>
                      <a:pt x="1254" y="980"/>
                    </a:lnTo>
                    <a:lnTo>
                      <a:pt x="1294" y="972"/>
                    </a:lnTo>
                    <a:lnTo>
                      <a:pt x="1326" y="966"/>
                    </a:lnTo>
                    <a:lnTo>
                      <a:pt x="1356" y="964"/>
                    </a:lnTo>
                    <a:lnTo>
                      <a:pt x="1356" y="964"/>
                    </a:lnTo>
                    <a:lnTo>
                      <a:pt x="1308" y="956"/>
                    </a:lnTo>
                    <a:lnTo>
                      <a:pt x="1268" y="948"/>
                    </a:lnTo>
                    <a:lnTo>
                      <a:pt x="1232" y="938"/>
                    </a:lnTo>
                    <a:lnTo>
                      <a:pt x="1200" y="930"/>
                    </a:lnTo>
                    <a:lnTo>
                      <a:pt x="1174" y="920"/>
                    </a:lnTo>
                    <a:lnTo>
                      <a:pt x="1154" y="910"/>
                    </a:lnTo>
                    <a:lnTo>
                      <a:pt x="1136" y="900"/>
                    </a:lnTo>
                    <a:lnTo>
                      <a:pt x="1124" y="888"/>
                    </a:lnTo>
                    <a:lnTo>
                      <a:pt x="1114" y="878"/>
                    </a:lnTo>
                    <a:lnTo>
                      <a:pt x="1108" y="868"/>
                    </a:lnTo>
                    <a:lnTo>
                      <a:pt x="1106" y="856"/>
                    </a:lnTo>
                    <a:lnTo>
                      <a:pt x="1106" y="846"/>
                    </a:lnTo>
                    <a:lnTo>
                      <a:pt x="1108" y="836"/>
                    </a:lnTo>
                    <a:lnTo>
                      <a:pt x="1114" y="824"/>
                    </a:lnTo>
                    <a:lnTo>
                      <a:pt x="1122" y="814"/>
                    </a:lnTo>
                    <a:lnTo>
                      <a:pt x="1132" y="804"/>
                    </a:lnTo>
                    <a:lnTo>
                      <a:pt x="1154" y="784"/>
                    </a:lnTo>
                    <a:lnTo>
                      <a:pt x="1182" y="766"/>
                    </a:lnTo>
                    <a:lnTo>
                      <a:pt x="1210" y="748"/>
                    </a:lnTo>
                    <a:lnTo>
                      <a:pt x="1240" y="734"/>
                    </a:lnTo>
                    <a:lnTo>
                      <a:pt x="1286" y="712"/>
                    </a:lnTo>
                    <a:lnTo>
                      <a:pt x="1306" y="704"/>
                    </a:lnTo>
                    <a:lnTo>
                      <a:pt x="1306" y="704"/>
                    </a:lnTo>
                    <a:close/>
                  </a:path>
                </a:pathLst>
              </a:custGeom>
              <a:solidFill>
                <a:schemeClr val="accent1">
                  <a:alpha val="8000"/>
                </a:schemeClr>
              </a:solidFill>
              <a:ln w="9525">
                <a:noFill/>
                <a:round/>
                <a:headEnd/>
                <a:tailEnd/>
              </a:ln>
              <a:effectLst>
                <a:glow rad="50800">
                  <a:schemeClr val="accent1">
                    <a:alpha val="15000"/>
                  </a:schemeClr>
                </a:glow>
                <a:softEdge rad="12700"/>
              </a:effectLst>
            </p:spPr>
            <p:txBody>
              <a:bodyPr vert="horz" wrap="square" lIns="91440" tIns="45720" rIns="91440" bIns="45720" numCol="1" anchor="t" anchorCtr="0" compatLnSpc="1">
                <a:prstTxWarp prst="textNoShape">
                  <a:avLst/>
                </a:prstTxWarp>
              </a:bodyPr>
              <a:lstStyle/>
              <a:p>
                <a:endParaRPr lang="en-US">
                  <a:solidFill>
                    <a:prstClr val="white"/>
                  </a:solidFill>
                </a:endParaRPr>
              </a:p>
            </p:txBody>
          </p:sp>
          <p:sp>
            <p:nvSpPr>
              <p:cNvPr id="83" name="Freeform 20"/>
              <p:cNvSpPr>
                <a:spLocks noChangeAspect="1"/>
              </p:cNvSpPr>
              <p:nvPr/>
            </p:nvSpPr>
            <p:spPr bwMode="auto">
              <a:xfrm rot="12859877">
                <a:off x="6911677" y="5192992"/>
                <a:ext cx="658602" cy="1261468"/>
              </a:xfrm>
              <a:custGeom>
                <a:avLst/>
                <a:gdLst/>
                <a:ahLst/>
                <a:cxnLst>
                  <a:cxn ang="0">
                    <a:pos x="846" y="504"/>
                  </a:cxn>
                  <a:cxn ang="0">
                    <a:pos x="764" y="522"/>
                  </a:cxn>
                  <a:cxn ang="0">
                    <a:pos x="702" y="500"/>
                  </a:cxn>
                  <a:cxn ang="0">
                    <a:pos x="660" y="452"/>
                  </a:cxn>
                  <a:cxn ang="0">
                    <a:pos x="620" y="326"/>
                  </a:cxn>
                  <a:cxn ang="0">
                    <a:pos x="612" y="232"/>
                  </a:cxn>
                  <a:cxn ang="0">
                    <a:pos x="556" y="198"/>
                  </a:cxn>
                  <a:cxn ang="0">
                    <a:pos x="474" y="96"/>
                  </a:cxn>
                  <a:cxn ang="0">
                    <a:pos x="422" y="0"/>
                  </a:cxn>
                  <a:cxn ang="0">
                    <a:pos x="368" y="114"/>
                  </a:cxn>
                  <a:cxn ang="0">
                    <a:pos x="300" y="214"/>
                  </a:cxn>
                  <a:cxn ang="0">
                    <a:pos x="256" y="244"/>
                  </a:cxn>
                  <a:cxn ang="0">
                    <a:pos x="256" y="370"/>
                  </a:cxn>
                  <a:cxn ang="0">
                    <a:pos x="226" y="484"/>
                  </a:cxn>
                  <a:cxn ang="0">
                    <a:pos x="184" y="530"/>
                  </a:cxn>
                  <a:cxn ang="0">
                    <a:pos x="120" y="550"/>
                  </a:cxn>
                  <a:cxn ang="0">
                    <a:pos x="28" y="530"/>
                  </a:cxn>
                  <a:cxn ang="0">
                    <a:pos x="60" y="602"/>
                  </a:cxn>
                  <a:cxn ang="0">
                    <a:pos x="166" y="772"/>
                  </a:cxn>
                  <a:cxn ang="0">
                    <a:pos x="204" y="874"/>
                  </a:cxn>
                  <a:cxn ang="0">
                    <a:pos x="194" y="930"/>
                  </a:cxn>
                  <a:cxn ang="0">
                    <a:pos x="136" y="948"/>
                  </a:cxn>
                  <a:cxn ang="0">
                    <a:pos x="50" y="928"/>
                  </a:cxn>
                  <a:cxn ang="0">
                    <a:pos x="48" y="964"/>
                  </a:cxn>
                  <a:cxn ang="0">
                    <a:pos x="74" y="1006"/>
                  </a:cxn>
                  <a:cxn ang="0">
                    <a:pos x="144" y="1062"/>
                  </a:cxn>
                  <a:cxn ang="0">
                    <a:pos x="290" y="1168"/>
                  </a:cxn>
                  <a:cxn ang="0">
                    <a:pos x="418" y="1298"/>
                  </a:cxn>
                  <a:cxn ang="0">
                    <a:pos x="474" y="1394"/>
                  </a:cxn>
                  <a:cxn ang="0">
                    <a:pos x="468" y="1514"/>
                  </a:cxn>
                  <a:cxn ang="0">
                    <a:pos x="438" y="1640"/>
                  </a:cxn>
                  <a:cxn ang="0">
                    <a:pos x="398" y="1694"/>
                  </a:cxn>
                  <a:cxn ang="0">
                    <a:pos x="394" y="1704"/>
                  </a:cxn>
                  <a:cxn ang="0">
                    <a:pos x="416" y="1718"/>
                  </a:cxn>
                  <a:cxn ang="0">
                    <a:pos x="456" y="1712"/>
                  </a:cxn>
                  <a:cxn ang="0">
                    <a:pos x="472" y="1706"/>
                  </a:cxn>
                  <a:cxn ang="0">
                    <a:pos x="492" y="1662"/>
                  </a:cxn>
                  <a:cxn ang="0">
                    <a:pos x="512" y="1528"/>
                  </a:cxn>
                  <a:cxn ang="0">
                    <a:pos x="536" y="1370"/>
                  </a:cxn>
                  <a:cxn ang="0">
                    <a:pos x="594" y="1262"/>
                  </a:cxn>
                  <a:cxn ang="0">
                    <a:pos x="724" y="1116"/>
                  </a:cxn>
                  <a:cxn ang="0">
                    <a:pos x="838" y="1014"/>
                  </a:cxn>
                  <a:cxn ang="0">
                    <a:pos x="884" y="942"/>
                  </a:cxn>
                  <a:cxn ang="0">
                    <a:pos x="890" y="884"/>
                  </a:cxn>
                  <a:cxn ang="0">
                    <a:pos x="874" y="836"/>
                  </a:cxn>
                  <a:cxn ang="0">
                    <a:pos x="792" y="866"/>
                  </a:cxn>
                  <a:cxn ang="0">
                    <a:pos x="732" y="860"/>
                  </a:cxn>
                  <a:cxn ang="0">
                    <a:pos x="720" y="814"/>
                  </a:cxn>
                  <a:cxn ang="0">
                    <a:pos x="752" y="720"/>
                  </a:cxn>
                  <a:cxn ang="0">
                    <a:pos x="844" y="556"/>
                  </a:cxn>
                </a:cxnLst>
                <a:rect l="0" t="0" r="r" b="b"/>
                <a:pathLst>
                  <a:path w="898" h="1720">
                    <a:moveTo>
                      <a:pt x="898" y="476"/>
                    </a:moveTo>
                    <a:lnTo>
                      <a:pt x="898" y="476"/>
                    </a:lnTo>
                    <a:lnTo>
                      <a:pt x="872" y="492"/>
                    </a:lnTo>
                    <a:lnTo>
                      <a:pt x="846" y="504"/>
                    </a:lnTo>
                    <a:lnTo>
                      <a:pt x="824" y="512"/>
                    </a:lnTo>
                    <a:lnTo>
                      <a:pt x="802" y="518"/>
                    </a:lnTo>
                    <a:lnTo>
                      <a:pt x="782" y="520"/>
                    </a:lnTo>
                    <a:lnTo>
                      <a:pt x="764" y="522"/>
                    </a:lnTo>
                    <a:lnTo>
                      <a:pt x="746" y="520"/>
                    </a:lnTo>
                    <a:lnTo>
                      <a:pt x="730" y="514"/>
                    </a:lnTo>
                    <a:lnTo>
                      <a:pt x="716" y="508"/>
                    </a:lnTo>
                    <a:lnTo>
                      <a:pt x="702" y="500"/>
                    </a:lnTo>
                    <a:lnTo>
                      <a:pt x="690" y="490"/>
                    </a:lnTo>
                    <a:lnTo>
                      <a:pt x="680" y="480"/>
                    </a:lnTo>
                    <a:lnTo>
                      <a:pt x="670" y="466"/>
                    </a:lnTo>
                    <a:lnTo>
                      <a:pt x="660" y="452"/>
                    </a:lnTo>
                    <a:lnTo>
                      <a:pt x="646" y="422"/>
                    </a:lnTo>
                    <a:lnTo>
                      <a:pt x="634" y="390"/>
                    </a:lnTo>
                    <a:lnTo>
                      <a:pt x="626" y="358"/>
                    </a:lnTo>
                    <a:lnTo>
                      <a:pt x="620" y="326"/>
                    </a:lnTo>
                    <a:lnTo>
                      <a:pt x="616" y="296"/>
                    </a:lnTo>
                    <a:lnTo>
                      <a:pt x="612" y="250"/>
                    </a:lnTo>
                    <a:lnTo>
                      <a:pt x="612" y="232"/>
                    </a:lnTo>
                    <a:lnTo>
                      <a:pt x="612" y="232"/>
                    </a:lnTo>
                    <a:lnTo>
                      <a:pt x="598" y="228"/>
                    </a:lnTo>
                    <a:lnTo>
                      <a:pt x="584" y="222"/>
                    </a:lnTo>
                    <a:lnTo>
                      <a:pt x="570" y="210"/>
                    </a:lnTo>
                    <a:lnTo>
                      <a:pt x="556" y="198"/>
                    </a:lnTo>
                    <a:lnTo>
                      <a:pt x="540" y="184"/>
                    </a:lnTo>
                    <a:lnTo>
                      <a:pt x="526" y="168"/>
                    </a:lnTo>
                    <a:lnTo>
                      <a:pt x="498" y="132"/>
                    </a:lnTo>
                    <a:lnTo>
                      <a:pt x="474" y="96"/>
                    </a:lnTo>
                    <a:lnTo>
                      <a:pt x="452" y="62"/>
                    </a:lnTo>
                    <a:lnTo>
                      <a:pt x="424" y="14"/>
                    </a:lnTo>
                    <a:lnTo>
                      <a:pt x="424" y="14"/>
                    </a:lnTo>
                    <a:lnTo>
                      <a:pt x="422" y="0"/>
                    </a:lnTo>
                    <a:lnTo>
                      <a:pt x="422" y="0"/>
                    </a:lnTo>
                    <a:lnTo>
                      <a:pt x="406" y="34"/>
                    </a:lnTo>
                    <a:lnTo>
                      <a:pt x="390" y="70"/>
                    </a:lnTo>
                    <a:lnTo>
                      <a:pt x="368" y="114"/>
                    </a:lnTo>
                    <a:lnTo>
                      <a:pt x="342" y="156"/>
                    </a:lnTo>
                    <a:lnTo>
                      <a:pt x="328" y="178"/>
                    </a:lnTo>
                    <a:lnTo>
                      <a:pt x="314" y="196"/>
                    </a:lnTo>
                    <a:lnTo>
                      <a:pt x="300" y="214"/>
                    </a:lnTo>
                    <a:lnTo>
                      <a:pt x="286" y="228"/>
                    </a:lnTo>
                    <a:lnTo>
                      <a:pt x="270" y="238"/>
                    </a:lnTo>
                    <a:lnTo>
                      <a:pt x="256" y="244"/>
                    </a:lnTo>
                    <a:lnTo>
                      <a:pt x="256" y="244"/>
                    </a:lnTo>
                    <a:lnTo>
                      <a:pt x="258" y="262"/>
                    </a:lnTo>
                    <a:lnTo>
                      <a:pt x="260" y="308"/>
                    </a:lnTo>
                    <a:lnTo>
                      <a:pt x="260" y="338"/>
                    </a:lnTo>
                    <a:lnTo>
                      <a:pt x="256" y="370"/>
                    </a:lnTo>
                    <a:lnTo>
                      <a:pt x="252" y="404"/>
                    </a:lnTo>
                    <a:lnTo>
                      <a:pt x="244" y="438"/>
                    </a:lnTo>
                    <a:lnTo>
                      <a:pt x="234" y="468"/>
                    </a:lnTo>
                    <a:lnTo>
                      <a:pt x="226" y="484"/>
                    </a:lnTo>
                    <a:lnTo>
                      <a:pt x="218" y="496"/>
                    </a:lnTo>
                    <a:lnTo>
                      <a:pt x="208" y="510"/>
                    </a:lnTo>
                    <a:lnTo>
                      <a:pt x="198" y="520"/>
                    </a:lnTo>
                    <a:lnTo>
                      <a:pt x="184" y="530"/>
                    </a:lnTo>
                    <a:lnTo>
                      <a:pt x="172" y="538"/>
                    </a:lnTo>
                    <a:lnTo>
                      <a:pt x="156" y="544"/>
                    </a:lnTo>
                    <a:lnTo>
                      <a:pt x="140" y="548"/>
                    </a:lnTo>
                    <a:lnTo>
                      <a:pt x="120" y="550"/>
                    </a:lnTo>
                    <a:lnTo>
                      <a:pt x="100" y="550"/>
                    </a:lnTo>
                    <a:lnTo>
                      <a:pt x="78" y="546"/>
                    </a:lnTo>
                    <a:lnTo>
                      <a:pt x="54" y="540"/>
                    </a:lnTo>
                    <a:lnTo>
                      <a:pt x="28" y="530"/>
                    </a:lnTo>
                    <a:lnTo>
                      <a:pt x="0" y="518"/>
                    </a:lnTo>
                    <a:lnTo>
                      <a:pt x="0" y="518"/>
                    </a:lnTo>
                    <a:lnTo>
                      <a:pt x="18" y="542"/>
                    </a:lnTo>
                    <a:lnTo>
                      <a:pt x="60" y="602"/>
                    </a:lnTo>
                    <a:lnTo>
                      <a:pt x="88" y="640"/>
                    </a:lnTo>
                    <a:lnTo>
                      <a:pt x="116" y="682"/>
                    </a:lnTo>
                    <a:lnTo>
                      <a:pt x="142" y="728"/>
                    </a:lnTo>
                    <a:lnTo>
                      <a:pt x="166" y="772"/>
                    </a:lnTo>
                    <a:lnTo>
                      <a:pt x="186" y="816"/>
                    </a:lnTo>
                    <a:lnTo>
                      <a:pt x="194" y="836"/>
                    </a:lnTo>
                    <a:lnTo>
                      <a:pt x="200" y="856"/>
                    </a:lnTo>
                    <a:lnTo>
                      <a:pt x="204" y="874"/>
                    </a:lnTo>
                    <a:lnTo>
                      <a:pt x="206" y="892"/>
                    </a:lnTo>
                    <a:lnTo>
                      <a:pt x="204" y="906"/>
                    </a:lnTo>
                    <a:lnTo>
                      <a:pt x="202" y="920"/>
                    </a:lnTo>
                    <a:lnTo>
                      <a:pt x="194" y="930"/>
                    </a:lnTo>
                    <a:lnTo>
                      <a:pt x="186" y="940"/>
                    </a:lnTo>
                    <a:lnTo>
                      <a:pt x="172" y="946"/>
                    </a:lnTo>
                    <a:lnTo>
                      <a:pt x="156" y="948"/>
                    </a:lnTo>
                    <a:lnTo>
                      <a:pt x="136" y="948"/>
                    </a:lnTo>
                    <a:lnTo>
                      <a:pt x="112" y="946"/>
                    </a:lnTo>
                    <a:lnTo>
                      <a:pt x="82" y="940"/>
                    </a:lnTo>
                    <a:lnTo>
                      <a:pt x="50" y="928"/>
                    </a:lnTo>
                    <a:lnTo>
                      <a:pt x="50" y="928"/>
                    </a:lnTo>
                    <a:lnTo>
                      <a:pt x="48" y="932"/>
                    </a:lnTo>
                    <a:lnTo>
                      <a:pt x="46" y="938"/>
                    </a:lnTo>
                    <a:lnTo>
                      <a:pt x="44" y="948"/>
                    </a:lnTo>
                    <a:lnTo>
                      <a:pt x="48" y="964"/>
                    </a:lnTo>
                    <a:lnTo>
                      <a:pt x="52" y="972"/>
                    </a:lnTo>
                    <a:lnTo>
                      <a:pt x="56" y="982"/>
                    </a:lnTo>
                    <a:lnTo>
                      <a:pt x="64" y="994"/>
                    </a:lnTo>
                    <a:lnTo>
                      <a:pt x="74" y="1006"/>
                    </a:lnTo>
                    <a:lnTo>
                      <a:pt x="86" y="1018"/>
                    </a:lnTo>
                    <a:lnTo>
                      <a:pt x="102" y="1032"/>
                    </a:lnTo>
                    <a:lnTo>
                      <a:pt x="122" y="1046"/>
                    </a:lnTo>
                    <a:lnTo>
                      <a:pt x="144" y="1062"/>
                    </a:lnTo>
                    <a:lnTo>
                      <a:pt x="144" y="1062"/>
                    </a:lnTo>
                    <a:lnTo>
                      <a:pt x="192" y="1094"/>
                    </a:lnTo>
                    <a:lnTo>
                      <a:pt x="240" y="1130"/>
                    </a:lnTo>
                    <a:lnTo>
                      <a:pt x="290" y="1168"/>
                    </a:lnTo>
                    <a:lnTo>
                      <a:pt x="336" y="1208"/>
                    </a:lnTo>
                    <a:lnTo>
                      <a:pt x="380" y="1252"/>
                    </a:lnTo>
                    <a:lnTo>
                      <a:pt x="400" y="1274"/>
                    </a:lnTo>
                    <a:lnTo>
                      <a:pt x="418" y="1298"/>
                    </a:lnTo>
                    <a:lnTo>
                      <a:pt x="436" y="1320"/>
                    </a:lnTo>
                    <a:lnTo>
                      <a:pt x="450" y="1344"/>
                    </a:lnTo>
                    <a:lnTo>
                      <a:pt x="464" y="1370"/>
                    </a:lnTo>
                    <a:lnTo>
                      <a:pt x="474" y="1394"/>
                    </a:lnTo>
                    <a:lnTo>
                      <a:pt x="474" y="1394"/>
                    </a:lnTo>
                    <a:lnTo>
                      <a:pt x="474" y="1428"/>
                    </a:lnTo>
                    <a:lnTo>
                      <a:pt x="472" y="1470"/>
                    </a:lnTo>
                    <a:lnTo>
                      <a:pt x="468" y="1514"/>
                    </a:lnTo>
                    <a:lnTo>
                      <a:pt x="462" y="1558"/>
                    </a:lnTo>
                    <a:lnTo>
                      <a:pt x="452" y="1602"/>
                    </a:lnTo>
                    <a:lnTo>
                      <a:pt x="446" y="1622"/>
                    </a:lnTo>
                    <a:lnTo>
                      <a:pt x="438" y="1640"/>
                    </a:lnTo>
                    <a:lnTo>
                      <a:pt x="430" y="1658"/>
                    </a:lnTo>
                    <a:lnTo>
                      <a:pt x="422" y="1672"/>
                    </a:lnTo>
                    <a:lnTo>
                      <a:pt x="410" y="1686"/>
                    </a:lnTo>
                    <a:lnTo>
                      <a:pt x="398" y="1694"/>
                    </a:lnTo>
                    <a:lnTo>
                      <a:pt x="398" y="1694"/>
                    </a:lnTo>
                    <a:lnTo>
                      <a:pt x="396" y="1696"/>
                    </a:lnTo>
                    <a:lnTo>
                      <a:pt x="394" y="1700"/>
                    </a:lnTo>
                    <a:lnTo>
                      <a:pt x="394" y="1704"/>
                    </a:lnTo>
                    <a:lnTo>
                      <a:pt x="398" y="1710"/>
                    </a:lnTo>
                    <a:lnTo>
                      <a:pt x="398" y="1710"/>
                    </a:lnTo>
                    <a:lnTo>
                      <a:pt x="404" y="1714"/>
                    </a:lnTo>
                    <a:lnTo>
                      <a:pt x="416" y="1718"/>
                    </a:lnTo>
                    <a:lnTo>
                      <a:pt x="424" y="1720"/>
                    </a:lnTo>
                    <a:lnTo>
                      <a:pt x="434" y="1720"/>
                    </a:lnTo>
                    <a:lnTo>
                      <a:pt x="444" y="1718"/>
                    </a:lnTo>
                    <a:lnTo>
                      <a:pt x="456" y="1712"/>
                    </a:lnTo>
                    <a:lnTo>
                      <a:pt x="456" y="1712"/>
                    </a:lnTo>
                    <a:lnTo>
                      <a:pt x="460" y="1708"/>
                    </a:lnTo>
                    <a:lnTo>
                      <a:pt x="466" y="1708"/>
                    </a:lnTo>
                    <a:lnTo>
                      <a:pt x="472" y="1706"/>
                    </a:lnTo>
                    <a:lnTo>
                      <a:pt x="478" y="1698"/>
                    </a:lnTo>
                    <a:lnTo>
                      <a:pt x="478" y="1698"/>
                    </a:lnTo>
                    <a:lnTo>
                      <a:pt x="484" y="1684"/>
                    </a:lnTo>
                    <a:lnTo>
                      <a:pt x="492" y="1662"/>
                    </a:lnTo>
                    <a:lnTo>
                      <a:pt x="498" y="1638"/>
                    </a:lnTo>
                    <a:lnTo>
                      <a:pt x="502" y="1606"/>
                    </a:lnTo>
                    <a:lnTo>
                      <a:pt x="508" y="1570"/>
                    </a:lnTo>
                    <a:lnTo>
                      <a:pt x="512" y="1528"/>
                    </a:lnTo>
                    <a:lnTo>
                      <a:pt x="520" y="1426"/>
                    </a:lnTo>
                    <a:lnTo>
                      <a:pt x="520" y="1426"/>
                    </a:lnTo>
                    <a:lnTo>
                      <a:pt x="526" y="1398"/>
                    </a:lnTo>
                    <a:lnTo>
                      <a:pt x="536" y="1370"/>
                    </a:lnTo>
                    <a:lnTo>
                      <a:pt x="546" y="1344"/>
                    </a:lnTo>
                    <a:lnTo>
                      <a:pt x="560" y="1316"/>
                    </a:lnTo>
                    <a:lnTo>
                      <a:pt x="576" y="1290"/>
                    </a:lnTo>
                    <a:lnTo>
                      <a:pt x="594" y="1262"/>
                    </a:lnTo>
                    <a:lnTo>
                      <a:pt x="612" y="1236"/>
                    </a:lnTo>
                    <a:lnTo>
                      <a:pt x="632" y="1212"/>
                    </a:lnTo>
                    <a:lnTo>
                      <a:pt x="676" y="1162"/>
                    </a:lnTo>
                    <a:lnTo>
                      <a:pt x="724" y="1116"/>
                    </a:lnTo>
                    <a:lnTo>
                      <a:pt x="770" y="1072"/>
                    </a:lnTo>
                    <a:lnTo>
                      <a:pt x="816" y="1032"/>
                    </a:lnTo>
                    <a:lnTo>
                      <a:pt x="816" y="1032"/>
                    </a:lnTo>
                    <a:lnTo>
                      <a:pt x="838" y="1014"/>
                    </a:lnTo>
                    <a:lnTo>
                      <a:pt x="854" y="996"/>
                    </a:lnTo>
                    <a:lnTo>
                      <a:pt x="866" y="978"/>
                    </a:lnTo>
                    <a:lnTo>
                      <a:pt x="876" y="960"/>
                    </a:lnTo>
                    <a:lnTo>
                      <a:pt x="884" y="942"/>
                    </a:lnTo>
                    <a:lnTo>
                      <a:pt x="888" y="926"/>
                    </a:lnTo>
                    <a:lnTo>
                      <a:pt x="890" y="910"/>
                    </a:lnTo>
                    <a:lnTo>
                      <a:pt x="890" y="896"/>
                    </a:lnTo>
                    <a:lnTo>
                      <a:pt x="890" y="884"/>
                    </a:lnTo>
                    <a:lnTo>
                      <a:pt x="888" y="872"/>
                    </a:lnTo>
                    <a:lnTo>
                      <a:pt x="882" y="852"/>
                    </a:lnTo>
                    <a:lnTo>
                      <a:pt x="876" y="840"/>
                    </a:lnTo>
                    <a:lnTo>
                      <a:pt x="874" y="836"/>
                    </a:lnTo>
                    <a:lnTo>
                      <a:pt x="874" y="836"/>
                    </a:lnTo>
                    <a:lnTo>
                      <a:pt x="842" y="850"/>
                    </a:lnTo>
                    <a:lnTo>
                      <a:pt x="816" y="860"/>
                    </a:lnTo>
                    <a:lnTo>
                      <a:pt x="792" y="866"/>
                    </a:lnTo>
                    <a:lnTo>
                      <a:pt x="772" y="870"/>
                    </a:lnTo>
                    <a:lnTo>
                      <a:pt x="756" y="870"/>
                    </a:lnTo>
                    <a:lnTo>
                      <a:pt x="742" y="866"/>
                    </a:lnTo>
                    <a:lnTo>
                      <a:pt x="732" y="860"/>
                    </a:lnTo>
                    <a:lnTo>
                      <a:pt x="726" y="852"/>
                    </a:lnTo>
                    <a:lnTo>
                      <a:pt x="722" y="842"/>
                    </a:lnTo>
                    <a:lnTo>
                      <a:pt x="720" y="828"/>
                    </a:lnTo>
                    <a:lnTo>
                      <a:pt x="720" y="814"/>
                    </a:lnTo>
                    <a:lnTo>
                      <a:pt x="724" y="798"/>
                    </a:lnTo>
                    <a:lnTo>
                      <a:pt x="728" y="780"/>
                    </a:lnTo>
                    <a:lnTo>
                      <a:pt x="734" y="760"/>
                    </a:lnTo>
                    <a:lnTo>
                      <a:pt x="752" y="720"/>
                    </a:lnTo>
                    <a:lnTo>
                      <a:pt x="772" y="678"/>
                    </a:lnTo>
                    <a:lnTo>
                      <a:pt x="796" y="636"/>
                    </a:lnTo>
                    <a:lnTo>
                      <a:pt x="820" y="594"/>
                    </a:lnTo>
                    <a:lnTo>
                      <a:pt x="844" y="556"/>
                    </a:lnTo>
                    <a:lnTo>
                      <a:pt x="882" y="498"/>
                    </a:lnTo>
                    <a:lnTo>
                      <a:pt x="898" y="476"/>
                    </a:lnTo>
                    <a:lnTo>
                      <a:pt x="898" y="476"/>
                    </a:lnTo>
                    <a:close/>
                  </a:path>
                </a:pathLst>
              </a:custGeom>
              <a:solidFill>
                <a:schemeClr val="accent1">
                  <a:alpha val="8000"/>
                </a:schemeClr>
              </a:solidFill>
              <a:ln w="9525">
                <a:noFill/>
                <a:round/>
                <a:headEnd/>
                <a:tailEnd/>
              </a:ln>
              <a:effectLst>
                <a:glow rad="50800">
                  <a:schemeClr val="accent1">
                    <a:alpha val="20000"/>
                  </a:schemeClr>
                </a:glow>
                <a:softEdge rad="12700"/>
              </a:effectLst>
            </p:spPr>
            <p:txBody>
              <a:bodyPr vert="horz" wrap="square" lIns="91440" tIns="45720" rIns="91440" bIns="45720" numCol="1" anchor="t" anchorCtr="0" compatLnSpc="1">
                <a:prstTxWarp prst="textNoShape">
                  <a:avLst/>
                </a:prstTxWarp>
              </a:bodyPr>
              <a:lstStyle/>
              <a:p>
                <a:endParaRPr lang="en-US">
                  <a:solidFill>
                    <a:prstClr val="white"/>
                  </a:solidFill>
                </a:endParaRPr>
              </a:p>
            </p:txBody>
          </p:sp>
          <p:sp>
            <p:nvSpPr>
              <p:cNvPr id="84" name="Freeform 12"/>
              <p:cNvSpPr>
                <a:spLocks noChangeAspect="1"/>
              </p:cNvSpPr>
              <p:nvPr/>
            </p:nvSpPr>
            <p:spPr bwMode="auto">
              <a:xfrm rot="1886122">
                <a:off x="7260150" y="2458059"/>
                <a:ext cx="819391" cy="853231"/>
              </a:xfrm>
              <a:custGeom>
                <a:avLst/>
                <a:gdLst/>
                <a:ahLst/>
                <a:cxnLst>
                  <a:cxn ang="0">
                    <a:pos x="1226" y="680"/>
                  </a:cxn>
                  <a:cxn ang="0">
                    <a:pos x="1198" y="622"/>
                  </a:cxn>
                  <a:cxn ang="0">
                    <a:pos x="1248" y="526"/>
                  </a:cxn>
                  <a:cxn ang="0">
                    <a:pos x="1220" y="512"/>
                  </a:cxn>
                  <a:cxn ang="0">
                    <a:pos x="1224" y="420"/>
                  </a:cxn>
                  <a:cxn ang="0">
                    <a:pos x="1210" y="362"/>
                  </a:cxn>
                  <a:cxn ang="0">
                    <a:pos x="1082" y="416"/>
                  </a:cxn>
                  <a:cxn ang="0">
                    <a:pos x="1012" y="402"/>
                  </a:cxn>
                  <a:cxn ang="0">
                    <a:pos x="902" y="532"/>
                  </a:cxn>
                  <a:cxn ang="0">
                    <a:pos x="882" y="516"/>
                  </a:cxn>
                  <a:cxn ang="0">
                    <a:pos x="928" y="360"/>
                  </a:cxn>
                  <a:cxn ang="0">
                    <a:pos x="850" y="310"/>
                  </a:cxn>
                  <a:cxn ang="0">
                    <a:pos x="804" y="306"/>
                  </a:cxn>
                  <a:cxn ang="0">
                    <a:pos x="792" y="212"/>
                  </a:cxn>
                  <a:cxn ang="0">
                    <a:pos x="774" y="194"/>
                  </a:cxn>
                  <a:cxn ang="0">
                    <a:pos x="726" y="180"/>
                  </a:cxn>
                  <a:cxn ang="0">
                    <a:pos x="684" y="42"/>
                  </a:cxn>
                  <a:cxn ang="0">
                    <a:pos x="678" y="0"/>
                  </a:cxn>
                  <a:cxn ang="0">
                    <a:pos x="640" y="164"/>
                  </a:cxn>
                  <a:cxn ang="0">
                    <a:pos x="590" y="198"/>
                  </a:cxn>
                  <a:cxn ang="0">
                    <a:pos x="558" y="186"/>
                  </a:cxn>
                  <a:cxn ang="0">
                    <a:pos x="556" y="300"/>
                  </a:cxn>
                  <a:cxn ang="0">
                    <a:pos x="516" y="312"/>
                  </a:cxn>
                  <a:cxn ang="0">
                    <a:pos x="418" y="282"/>
                  </a:cxn>
                  <a:cxn ang="0">
                    <a:pos x="474" y="516"/>
                  </a:cxn>
                  <a:cxn ang="0">
                    <a:pos x="462" y="538"/>
                  </a:cxn>
                  <a:cxn ang="0">
                    <a:pos x="350" y="414"/>
                  </a:cxn>
                  <a:cxn ang="0">
                    <a:pos x="290" y="416"/>
                  </a:cxn>
                  <a:cxn ang="0">
                    <a:pos x="172" y="380"/>
                  </a:cxn>
                  <a:cxn ang="0">
                    <a:pos x="120" y="380"/>
                  </a:cxn>
                  <a:cxn ang="0">
                    <a:pos x="138" y="506"/>
                  </a:cxn>
                  <a:cxn ang="0">
                    <a:pos x="108" y="526"/>
                  </a:cxn>
                  <a:cxn ang="0">
                    <a:pos x="154" y="606"/>
                  </a:cxn>
                  <a:cxn ang="0">
                    <a:pos x="138" y="674"/>
                  </a:cxn>
                  <a:cxn ang="0">
                    <a:pos x="50" y="704"/>
                  </a:cxn>
                  <a:cxn ang="0">
                    <a:pos x="224" y="804"/>
                  </a:cxn>
                  <a:cxn ang="0">
                    <a:pos x="248" y="868"/>
                  </a:cxn>
                  <a:cxn ang="0">
                    <a:pos x="156" y="930"/>
                  </a:cxn>
                  <a:cxn ang="0">
                    <a:pos x="30" y="966"/>
                  </a:cxn>
                  <a:cxn ang="0">
                    <a:pos x="250" y="1032"/>
                  </a:cxn>
                  <a:cxn ang="0">
                    <a:pos x="374" y="1066"/>
                  </a:cxn>
                  <a:cxn ang="0">
                    <a:pos x="422" y="1100"/>
                  </a:cxn>
                  <a:cxn ang="0">
                    <a:pos x="382" y="1168"/>
                  </a:cxn>
                  <a:cxn ang="0">
                    <a:pos x="616" y="1088"/>
                  </a:cxn>
                  <a:cxn ang="0">
                    <a:pos x="646" y="1224"/>
                  </a:cxn>
                  <a:cxn ang="0">
                    <a:pos x="594" y="1374"/>
                  </a:cxn>
                  <a:cxn ang="0">
                    <a:pos x="582" y="1400"/>
                  </a:cxn>
                  <a:cxn ang="0">
                    <a:pos x="626" y="1408"/>
                  </a:cxn>
                  <a:cxn ang="0">
                    <a:pos x="658" y="1390"/>
                  </a:cxn>
                  <a:cxn ang="0">
                    <a:pos x="690" y="1240"/>
                  </a:cxn>
                  <a:cxn ang="0">
                    <a:pos x="786" y="1108"/>
                  </a:cxn>
                  <a:cxn ang="0">
                    <a:pos x="974" y="1168"/>
                  </a:cxn>
                  <a:cxn ang="0">
                    <a:pos x="934" y="1094"/>
                  </a:cxn>
                  <a:cxn ang="0">
                    <a:pos x="998" y="1064"/>
                  </a:cxn>
                  <a:cxn ang="0">
                    <a:pos x="1132" y="1020"/>
                  </a:cxn>
                  <a:cxn ang="0">
                    <a:pos x="1356" y="964"/>
                  </a:cxn>
                  <a:cxn ang="0">
                    <a:pos x="1174" y="920"/>
                  </a:cxn>
                  <a:cxn ang="0">
                    <a:pos x="1106" y="856"/>
                  </a:cxn>
                  <a:cxn ang="0">
                    <a:pos x="1154" y="784"/>
                  </a:cxn>
                  <a:cxn ang="0">
                    <a:pos x="1306" y="704"/>
                  </a:cxn>
                </a:cxnLst>
                <a:rect l="0" t="0" r="r" b="b"/>
                <a:pathLst>
                  <a:path w="1356" h="1412">
                    <a:moveTo>
                      <a:pt x="1306" y="704"/>
                    </a:moveTo>
                    <a:lnTo>
                      <a:pt x="1306" y="704"/>
                    </a:lnTo>
                    <a:lnTo>
                      <a:pt x="1272" y="698"/>
                    </a:lnTo>
                    <a:lnTo>
                      <a:pt x="1246" y="690"/>
                    </a:lnTo>
                    <a:lnTo>
                      <a:pt x="1236" y="684"/>
                    </a:lnTo>
                    <a:lnTo>
                      <a:pt x="1226" y="680"/>
                    </a:lnTo>
                    <a:lnTo>
                      <a:pt x="1218" y="674"/>
                    </a:lnTo>
                    <a:lnTo>
                      <a:pt x="1212" y="666"/>
                    </a:lnTo>
                    <a:lnTo>
                      <a:pt x="1208" y="660"/>
                    </a:lnTo>
                    <a:lnTo>
                      <a:pt x="1204" y="652"/>
                    </a:lnTo>
                    <a:lnTo>
                      <a:pt x="1200" y="638"/>
                    </a:lnTo>
                    <a:lnTo>
                      <a:pt x="1198" y="622"/>
                    </a:lnTo>
                    <a:lnTo>
                      <a:pt x="1202" y="606"/>
                    </a:lnTo>
                    <a:lnTo>
                      <a:pt x="1206" y="592"/>
                    </a:lnTo>
                    <a:lnTo>
                      <a:pt x="1214" y="576"/>
                    </a:lnTo>
                    <a:lnTo>
                      <a:pt x="1230" y="552"/>
                    </a:lnTo>
                    <a:lnTo>
                      <a:pt x="1242" y="534"/>
                    </a:lnTo>
                    <a:lnTo>
                      <a:pt x="1248" y="526"/>
                    </a:lnTo>
                    <a:lnTo>
                      <a:pt x="1248" y="526"/>
                    </a:lnTo>
                    <a:lnTo>
                      <a:pt x="1240" y="526"/>
                    </a:lnTo>
                    <a:lnTo>
                      <a:pt x="1234" y="524"/>
                    </a:lnTo>
                    <a:lnTo>
                      <a:pt x="1228" y="522"/>
                    </a:lnTo>
                    <a:lnTo>
                      <a:pt x="1224" y="518"/>
                    </a:lnTo>
                    <a:lnTo>
                      <a:pt x="1220" y="512"/>
                    </a:lnTo>
                    <a:lnTo>
                      <a:pt x="1218" y="506"/>
                    </a:lnTo>
                    <a:lnTo>
                      <a:pt x="1214" y="494"/>
                    </a:lnTo>
                    <a:lnTo>
                      <a:pt x="1214" y="478"/>
                    </a:lnTo>
                    <a:lnTo>
                      <a:pt x="1216" y="460"/>
                    </a:lnTo>
                    <a:lnTo>
                      <a:pt x="1218" y="440"/>
                    </a:lnTo>
                    <a:lnTo>
                      <a:pt x="1224" y="420"/>
                    </a:lnTo>
                    <a:lnTo>
                      <a:pt x="1236" y="380"/>
                    </a:lnTo>
                    <a:lnTo>
                      <a:pt x="1250" y="346"/>
                    </a:lnTo>
                    <a:lnTo>
                      <a:pt x="1266" y="312"/>
                    </a:lnTo>
                    <a:lnTo>
                      <a:pt x="1266" y="312"/>
                    </a:lnTo>
                    <a:lnTo>
                      <a:pt x="1238" y="340"/>
                    </a:lnTo>
                    <a:lnTo>
                      <a:pt x="1210" y="362"/>
                    </a:lnTo>
                    <a:lnTo>
                      <a:pt x="1184" y="380"/>
                    </a:lnTo>
                    <a:lnTo>
                      <a:pt x="1160" y="394"/>
                    </a:lnTo>
                    <a:lnTo>
                      <a:pt x="1138" y="404"/>
                    </a:lnTo>
                    <a:lnTo>
                      <a:pt x="1118" y="410"/>
                    </a:lnTo>
                    <a:lnTo>
                      <a:pt x="1098" y="414"/>
                    </a:lnTo>
                    <a:lnTo>
                      <a:pt x="1082" y="416"/>
                    </a:lnTo>
                    <a:lnTo>
                      <a:pt x="1066" y="416"/>
                    </a:lnTo>
                    <a:lnTo>
                      <a:pt x="1052" y="414"/>
                    </a:lnTo>
                    <a:lnTo>
                      <a:pt x="1030" y="410"/>
                    </a:lnTo>
                    <a:lnTo>
                      <a:pt x="1016" y="404"/>
                    </a:lnTo>
                    <a:lnTo>
                      <a:pt x="1012" y="402"/>
                    </a:lnTo>
                    <a:lnTo>
                      <a:pt x="1012" y="402"/>
                    </a:lnTo>
                    <a:lnTo>
                      <a:pt x="1006" y="414"/>
                    </a:lnTo>
                    <a:lnTo>
                      <a:pt x="996" y="430"/>
                    </a:lnTo>
                    <a:lnTo>
                      <a:pt x="964" y="468"/>
                    </a:lnTo>
                    <a:lnTo>
                      <a:pt x="928" y="506"/>
                    </a:lnTo>
                    <a:lnTo>
                      <a:pt x="902" y="532"/>
                    </a:lnTo>
                    <a:lnTo>
                      <a:pt x="902" y="532"/>
                    </a:lnTo>
                    <a:lnTo>
                      <a:pt x="894" y="538"/>
                    </a:lnTo>
                    <a:lnTo>
                      <a:pt x="888" y="540"/>
                    </a:lnTo>
                    <a:lnTo>
                      <a:pt x="886" y="538"/>
                    </a:lnTo>
                    <a:lnTo>
                      <a:pt x="884" y="532"/>
                    </a:lnTo>
                    <a:lnTo>
                      <a:pt x="882" y="522"/>
                    </a:lnTo>
                    <a:lnTo>
                      <a:pt x="882" y="516"/>
                    </a:lnTo>
                    <a:lnTo>
                      <a:pt x="882" y="516"/>
                    </a:lnTo>
                    <a:lnTo>
                      <a:pt x="890" y="502"/>
                    </a:lnTo>
                    <a:lnTo>
                      <a:pt x="898" y="486"/>
                    </a:lnTo>
                    <a:lnTo>
                      <a:pt x="910" y="448"/>
                    </a:lnTo>
                    <a:lnTo>
                      <a:pt x="920" y="404"/>
                    </a:lnTo>
                    <a:lnTo>
                      <a:pt x="928" y="360"/>
                    </a:lnTo>
                    <a:lnTo>
                      <a:pt x="938" y="282"/>
                    </a:lnTo>
                    <a:lnTo>
                      <a:pt x="942" y="250"/>
                    </a:lnTo>
                    <a:lnTo>
                      <a:pt x="942" y="250"/>
                    </a:lnTo>
                    <a:lnTo>
                      <a:pt x="904" y="278"/>
                    </a:lnTo>
                    <a:lnTo>
                      <a:pt x="874" y="298"/>
                    </a:lnTo>
                    <a:lnTo>
                      <a:pt x="850" y="310"/>
                    </a:lnTo>
                    <a:lnTo>
                      <a:pt x="840" y="312"/>
                    </a:lnTo>
                    <a:lnTo>
                      <a:pt x="830" y="314"/>
                    </a:lnTo>
                    <a:lnTo>
                      <a:pt x="822" y="314"/>
                    </a:lnTo>
                    <a:lnTo>
                      <a:pt x="816" y="312"/>
                    </a:lnTo>
                    <a:lnTo>
                      <a:pt x="810" y="310"/>
                    </a:lnTo>
                    <a:lnTo>
                      <a:pt x="804" y="306"/>
                    </a:lnTo>
                    <a:lnTo>
                      <a:pt x="800" y="300"/>
                    </a:lnTo>
                    <a:lnTo>
                      <a:pt x="796" y="294"/>
                    </a:lnTo>
                    <a:lnTo>
                      <a:pt x="792" y="280"/>
                    </a:lnTo>
                    <a:lnTo>
                      <a:pt x="790" y="264"/>
                    </a:lnTo>
                    <a:lnTo>
                      <a:pt x="790" y="246"/>
                    </a:lnTo>
                    <a:lnTo>
                      <a:pt x="792" y="212"/>
                    </a:lnTo>
                    <a:lnTo>
                      <a:pt x="798" y="186"/>
                    </a:lnTo>
                    <a:lnTo>
                      <a:pt x="800" y="176"/>
                    </a:lnTo>
                    <a:lnTo>
                      <a:pt x="800" y="176"/>
                    </a:lnTo>
                    <a:lnTo>
                      <a:pt x="792" y="184"/>
                    </a:lnTo>
                    <a:lnTo>
                      <a:pt x="782" y="190"/>
                    </a:lnTo>
                    <a:lnTo>
                      <a:pt x="774" y="194"/>
                    </a:lnTo>
                    <a:lnTo>
                      <a:pt x="766" y="198"/>
                    </a:lnTo>
                    <a:lnTo>
                      <a:pt x="758" y="198"/>
                    </a:lnTo>
                    <a:lnTo>
                      <a:pt x="750" y="196"/>
                    </a:lnTo>
                    <a:lnTo>
                      <a:pt x="744" y="194"/>
                    </a:lnTo>
                    <a:lnTo>
                      <a:pt x="738" y="190"/>
                    </a:lnTo>
                    <a:lnTo>
                      <a:pt x="726" y="180"/>
                    </a:lnTo>
                    <a:lnTo>
                      <a:pt x="716" y="164"/>
                    </a:lnTo>
                    <a:lnTo>
                      <a:pt x="708" y="146"/>
                    </a:lnTo>
                    <a:lnTo>
                      <a:pt x="700" y="126"/>
                    </a:lnTo>
                    <a:lnTo>
                      <a:pt x="694" y="104"/>
                    </a:lnTo>
                    <a:lnTo>
                      <a:pt x="690" y="82"/>
                    </a:lnTo>
                    <a:lnTo>
                      <a:pt x="684" y="42"/>
                    </a:lnTo>
                    <a:lnTo>
                      <a:pt x="678" y="0"/>
                    </a:lnTo>
                    <a:lnTo>
                      <a:pt x="678" y="0"/>
                    </a:lnTo>
                    <a:lnTo>
                      <a:pt x="678" y="8"/>
                    </a:lnTo>
                    <a:lnTo>
                      <a:pt x="678" y="8"/>
                    </a:lnTo>
                    <a:lnTo>
                      <a:pt x="678" y="0"/>
                    </a:lnTo>
                    <a:lnTo>
                      <a:pt x="678" y="0"/>
                    </a:lnTo>
                    <a:lnTo>
                      <a:pt x="672" y="42"/>
                    </a:lnTo>
                    <a:lnTo>
                      <a:pt x="666" y="82"/>
                    </a:lnTo>
                    <a:lnTo>
                      <a:pt x="662" y="104"/>
                    </a:lnTo>
                    <a:lnTo>
                      <a:pt x="656" y="126"/>
                    </a:lnTo>
                    <a:lnTo>
                      <a:pt x="648" y="146"/>
                    </a:lnTo>
                    <a:lnTo>
                      <a:pt x="640" y="164"/>
                    </a:lnTo>
                    <a:lnTo>
                      <a:pt x="630" y="180"/>
                    </a:lnTo>
                    <a:lnTo>
                      <a:pt x="618" y="190"/>
                    </a:lnTo>
                    <a:lnTo>
                      <a:pt x="612" y="194"/>
                    </a:lnTo>
                    <a:lnTo>
                      <a:pt x="606" y="196"/>
                    </a:lnTo>
                    <a:lnTo>
                      <a:pt x="598" y="198"/>
                    </a:lnTo>
                    <a:lnTo>
                      <a:pt x="590" y="198"/>
                    </a:lnTo>
                    <a:lnTo>
                      <a:pt x="582" y="194"/>
                    </a:lnTo>
                    <a:lnTo>
                      <a:pt x="574" y="190"/>
                    </a:lnTo>
                    <a:lnTo>
                      <a:pt x="564" y="184"/>
                    </a:lnTo>
                    <a:lnTo>
                      <a:pt x="556" y="176"/>
                    </a:lnTo>
                    <a:lnTo>
                      <a:pt x="556" y="176"/>
                    </a:lnTo>
                    <a:lnTo>
                      <a:pt x="558" y="186"/>
                    </a:lnTo>
                    <a:lnTo>
                      <a:pt x="564" y="212"/>
                    </a:lnTo>
                    <a:lnTo>
                      <a:pt x="566" y="246"/>
                    </a:lnTo>
                    <a:lnTo>
                      <a:pt x="566" y="264"/>
                    </a:lnTo>
                    <a:lnTo>
                      <a:pt x="564" y="280"/>
                    </a:lnTo>
                    <a:lnTo>
                      <a:pt x="560" y="294"/>
                    </a:lnTo>
                    <a:lnTo>
                      <a:pt x="556" y="300"/>
                    </a:lnTo>
                    <a:lnTo>
                      <a:pt x="552" y="306"/>
                    </a:lnTo>
                    <a:lnTo>
                      <a:pt x="546" y="310"/>
                    </a:lnTo>
                    <a:lnTo>
                      <a:pt x="540" y="312"/>
                    </a:lnTo>
                    <a:lnTo>
                      <a:pt x="534" y="314"/>
                    </a:lnTo>
                    <a:lnTo>
                      <a:pt x="526" y="314"/>
                    </a:lnTo>
                    <a:lnTo>
                      <a:pt x="516" y="312"/>
                    </a:lnTo>
                    <a:lnTo>
                      <a:pt x="506" y="310"/>
                    </a:lnTo>
                    <a:lnTo>
                      <a:pt x="482" y="298"/>
                    </a:lnTo>
                    <a:lnTo>
                      <a:pt x="452" y="278"/>
                    </a:lnTo>
                    <a:lnTo>
                      <a:pt x="414" y="250"/>
                    </a:lnTo>
                    <a:lnTo>
                      <a:pt x="414" y="250"/>
                    </a:lnTo>
                    <a:lnTo>
                      <a:pt x="418" y="282"/>
                    </a:lnTo>
                    <a:lnTo>
                      <a:pt x="428" y="360"/>
                    </a:lnTo>
                    <a:lnTo>
                      <a:pt x="436" y="404"/>
                    </a:lnTo>
                    <a:lnTo>
                      <a:pt x="446" y="448"/>
                    </a:lnTo>
                    <a:lnTo>
                      <a:pt x="458" y="486"/>
                    </a:lnTo>
                    <a:lnTo>
                      <a:pt x="466" y="502"/>
                    </a:lnTo>
                    <a:lnTo>
                      <a:pt x="474" y="516"/>
                    </a:lnTo>
                    <a:lnTo>
                      <a:pt x="474" y="516"/>
                    </a:lnTo>
                    <a:lnTo>
                      <a:pt x="474" y="522"/>
                    </a:lnTo>
                    <a:lnTo>
                      <a:pt x="472" y="532"/>
                    </a:lnTo>
                    <a:lnTo>
                      <a:pt x="470" y="538"/>
                    </a:lnTo>
                    <a:lnTo>
                      <a:pt x="468" y="540"/>
                    </a:lnTo>
                    <a:lnTo>
                      <a:pt x="462" y="538"/>
                    </a:lnTo>
                    <a:lnTo>
                      <a:pt x="454" y="532"/>
                    </a:lnTo>
                    <a:lnTo>
                      <a:pt x="454" y="532"/>
                    </a:lnTo>
                    <a:lnTo>
                      <a:pt x="428" y="506"/>
                    </a:lnTo>
                    <a:lnTo>
                      <a:pt x="392" y="468"/>
                    </a:lnTo>
                    <a:lnTo>
                      <a:pt x="360" y="430"/>
                    </a:lnTo>
                    <a:lnTo>
                      <a:pt x="350" y="414"/>
                    </a:lnTo>
                    <a:lnTo>
                      <a:pt x="344" y="402"/>
                    </a:lnTo>
                    <a:lnTo>
                      <a:pt x="344" y="402"/>
                    </a:lnTo>
                    <a:lnTo>
                      <a:pt x="340" y="404"/>
                    </a:lnTo>
                    <a:lnTo>
                      <a:pt x="326" y="410"/>
                    </a:lnTo>
                    <a:lnTo>
                      <a:pt x="304" y="414"/>
                    </a:lnTo>
                    <a:lnTo>
                      <a:pt x="290" y="416"/>
                    </a:lnTo>
                    <a:lnTo>
                      <a:pt x="274" y="416"/>
                    </a:lnTo>
                    <a:lnTo>
                      <a:pt x="258" y="414"/>
                    </a:lnTo>
                    <a:lnTo>
                      <a:pt x="238" y="410"/>
                    </a:lnTo>
                    <a:lnTo>
                      <a:pt x="218" y="404"/>
                    </a:lnTo>
                    <a:lnTo>
                      <a:pt x="196" y="394"/>
                    </a:lnTo>
                    <a:lnTo>
                      <a:pt x="172" y="380"/>
                    </a:lnTo>
                    <a:lnTo>
                      <a:pt x="146" y="362"/>
                    </a:lnTo>
                    <a:lnTo>
                      <a:pt x="118" y="340"/>
                    </a:lnTo>
                    <a:lnTo>
                      <a:pt x="90" y="312"/>
                    </a:lnTo>
                    <a:lnTo>
                      <a:pt x="90" y="312"/>
                    </a:lnTo>
                    <a:lnTo>
                      <a:pt x="106" y="346"/>
                    </a:lnTo>
                    <a:lnTo>
                      <a:pt x="120" y="380"/>
                    </a:lnTo>
                    <a:lnTo>
                      <a:pt x="132" y="420"/>
                    </a:lnTo>
                    <a:lnTo>
                      <a:pt x="138" y="440"/>
                    </a:lnTo>
                    <a:lnTo>
                      <a:pt x="140" y="460"/>
                    </a:lnTo>
                    <a:lnTo>
                      <a:pt x="142" y="478"/>
                    </a:lnTo>
                    <a:lnTo>
                      <a:pt x="142" y="494"/>
                    </a:lnTo>
                    <a:lnTo>
                      <a:pt x="138" y="506"/>
                    </a:lnTo>
                    <a:lnTo>
                      <a:pt x="136" y="512"/>
                    </a:lnTo>
                    <a:lnTo>
                      <a:pt x="132" y="518"/>
                    </a:lnTo>
                    <a:lnTo>
                      <a:pt x="128" y="522"/>
                    </a:lnTo>
                    <a:lnTo>
                      <a:pt x="122" y="524"/>
                    </a:lnTo>
                    <a:lnTo>
                      <a:pt x="116" y="526"/>
                    </a:lnTo>
                    <a:lnTo>
                      <a:pt x="108" y="526"/>
                    </a:lnTo>
                    <a:lnTo>
                      <a:pt x="108" y="526"/>
                    </a:lnTo>
                    <a:lnTo>
                      <a:pt x="114" y="534"/>
                    </a:lnTo>
                    <a:lnTo>
                      <a:pt x="126" y="552"/>
                    </a:lnTo>
                    <a:lnTo>
                      <a:pt x="142" y="576"/>
                    </a:lnTo>
                    <a:lnTo>
                      <a:pt x="150" y="592"/>
                    </a:lnTo>
                    <a:lnTo>
                      <a:pt x="154" y="606"/>
                    </a:lnTo>
                    <a:lnTo>
                      <a:pt x="158" y="622"/>
                    </a:lnTo>
                    <a:lnTo>
                      <a:pt x="156" y="638"/>
                    </a:lnTo>
                    <a:lnTo>
                      <a:pt x="152" y="652"/>
                    </a:lnTo>
                    <a:lnTo>
                      <a:pt x="148" y="660"/>
                    </a:lnTo>
                    <a:lnTo>
                      <a:pt x="144" y="666"/>
                    </a:lnTo>
                    <a:lnTo>
                      <a:pt x="138" y="674"/>
                    </a:lnTo>
                    <a:lnTo>
                      <a:pt x="130" y="680"/>
                    </a:lnTo>
                    <a:lnTo>
                      <a:pt x="120" y="684"/>
                    </a:lnTo>
                    <a:lnTo>
                      <a:pt x="110" y="690"/>
                    </a:lnTo>
                    <a:lnTo>
                      <a:pt x="84" y="698"/>
                    </a:lnTo>
                    <a:lnTo>
                      <a:pt x="50" y="704"/>
                    </a:lnTo>
                    <a:lnTo>
                      <a:pt x="50" y="704"/>
                    </a:lnTo>
                    <a:lnTo>
                      <a:pt x="70" y="712"/>
                    </a:lnTo>
                    <a:lnTo>
                      <a:pt x="116" y="734"/>
                    </a:lnTo>
                    <a:lnTo>
                      <a:pt x="146" y="748"/>
                    </a:lnTo>
                    <a:lnTo>
                      <a:pt x="174" y="766"/>
                    </a:lnTo>
                    <a:lnTo>
                      <a:pt x="202" y="784"/>
                    </a:lnTo>
                    <a:lnTo>
                      <a:pt x="224" y="804"/>
                    </a:lnTo>
                    <a:lnTo>
                      <a:pt x="234" y="814"/>
                    </a:lnTo>
                    <a:lnTo>
                      <a:pt x="242" y="824"/>
                    </a:lnTo>
                    <a:lnTo>
                      <a:pt x="246" y="836"/>
                    </a:lnTo>
                    <a:lnTo>
                      <a:pt x="250" y="846"/>
                    </a:lnTo>
                    <a:lnTo>
                      <a:pt x="250" y="856"/>
                    </a:lnTo>
                    <a:lnTo>
                      <a:pt x="248" y="868"/>
                    </a:lnTo>
                    <a:lnTo>
                      <a:pt x="242" y="878"/>
                    </a:lnTo>
                    <a:lnTo>
                      <a:pt x="232" y="888"/>
                    </a:lnTo>
                    <a:lnTo>
                      <a:pt x="220" y="900"/>
                    </a:lnTo>
                    <a:lnTo>
                      <a:pt x="202" y="910"/>
                    </a:lnTo>
                    <a:lnTo>
                      <a:pt x="182" y="920"/>
                    </a:lnTo>
                    <a:lnTo>
                      <a:pt x="156" y="930"/>
                    </a:lnTo>
                    <a:lnTo>
                      <a:pt x="124" y="938"/>
                    </a:lnTo>
                    <a:lnTo>
                      <a:pt x="88" y="948"/>
                    </a:lnTo>
                    <a:lnTo>
                      <a:pt x="48" y="956"/>
                    </a:lnTo>
                    <a:lnTo>
                      <a:pt x="0" y="964"/>
                    </a:lnTo>
                    <a:lnTo>
                      <a:pt x="0" y="964"/>
                    </a:lnTo>
                    <a:lnTo>
                      <a:pt x="30" y="966"/>
                    </a:lnTo>
                    <a:lnTo>
                      <a:pt x="62" y="972"/>
                    </a:lnTo>
                    <a:lnTo>
                      <a:pt x="102" y="980"/>
                    </a:lnTo>
                    <a:lnTo>
                      <a:pt x="148" y="992"/>
                    </a:lnTo>
                    <a:lnTo>
                      <a:pt x="198" y="1010"/>
                    </a:lnTo>
                    <a:lnTo>
                      <a:pt x="224" y="1020"/>
                    </a:lnTo>
                    <a:lnTo>
                      <a:pt x="250" y="1032"/>
                    </a:lnTo>
                    <a:lnTo>
                      <a:pt x="274" y="1046"/>
                    </a:lnTo>
                    <a:lnTo>
                      <a:pt x="298" y="1060"/>
                    </a:lnTo>
                    <a:lnTo>
                      <a:pt x="298" y="1060"/>
                    </a:lnTo>
                    <a:lnTo>
                      <a:pt x="330" y="1060"/>
                    </a:lnTo>
                    <a:lnTo>
                      <a:pt x="358" y="1064"/>
                    </a:lnTo>
                    <a:lnTo>
                      <a:pt x="374" y="1066"/>
                    </a:lnTo>
                    <a:lnTo>
                      <a:pt x="388" y="1070"/>
                    </a:lnTo>
                    <a:lnTo>
                      <a:pt x="402" y="1074"/>
                    </a:lnTo>
                    <a:lnTo>
                      <a:pt x="412" y="1082"/>
                    </a:lnTo>
                    <a:lnTo>
                      <a:pt x="420" y="1090"/>
                    </a:lnTo>
                    <a:lnTo>
                      <a:pt x="422" y="1094"/>
                    </a:lnTo>
                    <a:lnTo>
                      <a:pt x="422" y="1100"/>
                    </a:lnTo>
                    <a:lnTo>
                      <a:pt x="422" y="1106"/>
                    </a:lnTo>
                    <a:lnTo>
                      <a:pt x="422" y="1114"/>
                    </a:lnTo>
                    <a:lnTo>
                      <a:pt x="414" y="1128"/>
                    </a:lnTo>
                    <a:lnTo>
                      <a:pt x="402" y="1146"/>
                    </a:lnTo>
                    <a:lnTo>
                      <a:pt x="382" y="1168"/>
                    </a:lnTo>
                    <a:lnTo>
                      <a:pt x="382" y="1168"/>
                    </a:lnTo>
                    <a:lnTo>
                      <a:pt x="410" y="1160"/>
                    </a:lnTo>
                    <a:lnTo>
                      <a:pt x="442" y="1152"/>
                    </a:lnTo>
                    <a:lnTo>
                      <a:pt x="482" y="1140"/>
                    </a:lnTo>
                    <a:lnTo>
                      <a:pt x="526" y="1126"/>
                    </a:lnTo>
                    <a:lnTo>
                      <a:pt x="572" y="1108"/>
                    </a:lnTo>
                    <a:lnTo>
                      <a:pt x="616" y="1088"/>
                    </a:lnTo>
                    <a:lnTo>
                      <a:pt x="636" y="1076"/>
                    </a:lnTo>
                    <a:lnTo>
                      <a:pt x="654" y="1064"/>
                    </a:lnTo>
                    <a:lnTo>
                      <a:pt x="654" y="1064"/>
                    </a:lnTo>
                    <a:lnTo>
                      <a:pt x="654" y="1128"/>
                    </a:lnTo>
                    <a:lnTo>
                      <a:pt x="652" y="1174"/>
                    </a:lnTo>
                    <a:lnTo>
                      <a:pt x="646" y="1224"/>
                    </a:lnTo>
                    <a:lnTo>
                      <a:pt x="638" y="1274"/>
                    </a:lnTo>
                    <a:lnTo>
                      <a:pt x="632" y="1298"/>
                    </a:lnTo>
                    <a:lnTo>
                      <a:pt x="626" y="1322"/>
                    </a:lnTo>
                    <a:lnTo>
                      <a:pt x="616" y="1342"/>
                    </a:lnTo>
                    <a:lnTo>
                      <a:pt x="606" y="1360"/>
                    </a:lnTo>
                    <a:lnTo>
                      <a:pt x="594" y="1374"/>
                    </a:lnTo>
                    <a:lnTo>
                      <a:pt x="582" y="1386"/>
                    </a:lnTo>
                    <a:lnTo>
                      <a:pt x="582" y="1386"/>
                    </a:lnTo>
                    <a:lnTo>
                      <a:pt x="580" y="1388"/>
                    </a:lnTo>
                    <a:lnTo>
                      <a:pt x="576" y="1392"/>
                    </a:lnTo>
                    <a:lnTo>
                      <a:pt x="576" y="1396"/>
                    </a:lnTo>
                    <a:lnTo>
                      <a:pt x="582" y="1400"/>
                    </a:lnTo>
                    <a:lnTo>
                      <a:pt x="582" y="1400"/>
                    </a:lnTo>
                    <a:lnTo>
                      <a:pt x="586" y="1404"/>
                    </a:lnTo>
                    <a:lnTo>
                      <a:pt x="600" y="1410"/>
                    </a:lnTo>
                    <a:lnTo>
                      <a:pt x="608" y="1412"/>
                    </a:lnTo>
                    <a:lnTo>
                      <a:pt x="616" y="1410"/>
                    </a:lnTo>
                    <a:lnTo>
                      <a:pt x="626" y="1408"/>
                    </a:lnTo>
                    <a:lnTo>
                      <a:pt x="636" y="1402"/>
                    </a:lnTo>
                    <a:lnTo>
                      <a:pt x="636" y="1402"/>
                    </a:lnTo>
                    <a:lnTo>
                      <a:pt x="642" y="1400"/>
                    </a:lnTo>
                    <a:lnTo>
                      <a:pt x="646" y="1400"/>
                    </a:lnTo>
                    <a:lnTo>
                      <a:pt x="652" y="1396"/>
                    </a:lnTo>
                    <a:lnTo>
                      <a:pt x="658" y="1390"/>
                    </a:lnTo>
                    <a:lnTo>
                      <a:pt x="658" y="1390"/>
                    </a:lnTo>
                    <a:lnTo>
                      <a:pt x="666" y="1372"/>
                    </a:lnTo>
                    <a:lnTo>
                      <a:pt x="672" y="1350"/>
                    </a:lnTo>
                    <a:lnTo>
                      <a:pt x="678" y="1320"/>
                    </a:lnTo>
                    <a:lnTo>
                      <a:pt x="684" y="1284"/>
                    </a:lnTo>
                    <a:lnTo>
                      <a:pt x="690" y="1240"/>
                    </a:lnTo>
                    <a:lnTo>
                      <a:pt x="694" y="1190"/>
                    </a:lnTo>
                    <a:lnTo>
                      <a:pt x="702" y="1064"/>
                    </a:lnTo>
                    <a:lnTo>
                      <a:pt x="702" y="1064"/>
                    </a:lnTo>
                    <a:lnTo>
                      <a:pt x="722" y="1076"/>
                    </a:lnTo>
                    <a:lnTo>
                      <a:pt x="742" y="1088"/>
                    </a:lnTo>
                    <a:lnTo>
                      <a:pt x="786" y="1108"/>
                    </a:lnTo>
                    <a:lnTo>
                      <a:pt x="830" y="1126"/>
                    </a:lnTo>
                    <a:lnTo>
                      <a:pt x="874" y="1140"/>
                    </a:lnTo>
                    <a:lnTo>
                      <a:pt x="914" y="1152"/>
                    </a:lnTo>
                    <a:lnTo>
                      <a:pt x="946" y="1160"/>
                    </a:lnTo>
                    <a:lnTo>
                      <a:pt x="974" y="1168"/>
                    </a:lnTo>
                    <a:lnTo>
                      <a:pt x="974" y="1168"/>
                    </a:lnTo>
                    <a:lnTo>
                      <a:pt x="954" y="1146"/>
                    </a:lnTo>
                    <a:lnTo>
                      <a:pt x="942" y="1128"/>
                    </a:lnTo>
                    <a:lnTo>
                      <a:pt x="934" y="1114"/>
                    </a:lnTo>
                    <a:lnTo>
                      <a:pt x="934" y="1106"/>
                    </a:lnTo>
                    <a:lnTo>
                      <a:pt x="934" y="1100"/>
                    </a:lnTo>
                    <a:lnTo>
                      <a:pt x="934" y="1094"/>
                    </a:lnTo>
                    <a:lnTo>
                      <a:pt x="936" y="1090"/>
                    </a:lnTo>
                    <a:lnTo>
                      <a:pt x="944" y="1082"/>
                    </a:lnTo>
                    <a:lnTo>
                      <a:pt x="954" y="1074"/>
                    </a:lnTo>
                    <a:lnTo>
                      <a:pt x="968" y="1070"/>
                    </a:lnTo>
                    <a:lnTo>
                      <a:pt x="982" y="1066"/>
                    </a:lnTo>
                    <a:lnTo>
                      <a:pt x="998" y="1064"/>
                    </a:lnTo>
                    <a:lnTo>
                      <a:pt x="1026" y="1060"/>
                    </a:lnTo>
                    <a:lnTo>
                      <a:pt x="1058" y="1060"/>
                    </a:lnTo>
                    <a:lnTo>
                      <a:pt x="1058" y="1060"/>
                    </a:lnTo>
                    <a:lnTo>
                      <a:pt x="1082" y="1046"/>
                    </a:lnTo>
                    <a:lnTo>
                      <a:pt x="1106" y="1032"/>
                    </a:lnTo>
                    <a:lnTo>
                      <a:pt x="1132" y="1020"/>
                    </a:lnTo>
                    <a:lnTo>
                      <a:pt x="1158" y="1010"/>
                    </a:lnTo>
                    <a:lnTo>
                      <a:pt x="1208" y="992"/>
                    </a:lnTo>
                    <a:lnTo>
                      <a:pt x="1254" y="980"/>
                    </a:lnTo>
                    <a:lnTo>
                      <a:pt x="1294" y="972"/>
                    </a:lnTo>
                    <a:lnTo>
                      <a:pt x="1326" y="966"/>
                    </a:lnTo>
                    <a:lnTo>
                      <a:pt x="1356" y="964"/>
                    </a:lnTo>
                    <a:lnTo>
                      <a:pt x="1356" y="964"/>
                    </a:lnTo>
                    <a:lnTo>
                      <a:pt x="1308" y="956"/>
                    </a:lnTo>
                    <a:lnTo>
                      <a:pt x="1268" y="948"/>
                    </a:lnTo>
                    <a:lnTo>
                      <a:pt x="1232" y="938"/>
                    </a:lnTo>
                    <a:lnTo>
                      <a:pt x="1200" y="930"/>
                    </a:lnTo>
                    <a:lnTo>
                      <a:pt x="1174" y="920"/>
                    </a:lnTo>
                    <a:lnTo>
                      <a:pt x="1154" y="910"/>
                    </a:lnTo>
                    <a:lnTo>
                      <a:pt x="1136" y="900"/>
                    </a:lnTo>
                    <a:lnTo>
                      <a:pt x="1124" y="888"/>
                    </a:lnTo>
                    <a:lnTo>
                      <a:pt x="1114" y="878"/>
                    </a:lnTo>
                    <a:lnTo>
                      <a:pt x="1108" y="868"/>
                    </a:lnTo>
                    <a:lnTo>
                      <a:pt x="1106" y="856"/>
                    </a:lnTo>
                    <a:lnTo>
                      <a:pt x="1106" y="846"/>
                    </a:lnTo>
                    <a:lnTo>
                      <a:pt x="1108" y="836"/>
                    </a:lnTo>
                    <a:lnTo>
                      <a:pt x="1114" y="824"/>
                    </a:lnTo>
                    <a:lnTo>
                      <a:pt x="1122" y="814"/>
                    </a:lnTo>
                    <a:lnTo>
                      <a:pt x="1132" y="804"/>
                    </a:lnTo>
                    <a:lnTo>
                      <a:pt x="1154" y="784"/>
                    </a:lnTo>
                    <a:lnTo>
                      <a:pt x="1182" y="766"/>
                    </a:lnTo>
                    <a:lnTo>
                      <a:pt x="1210" y="748"/>
                    </a:lnTo>
                    <a:lnTo>
                      <a:pt x="1240" y="734"/>
                    </a:lnTo>
                    <a:lnTo>
                      <a:pt x="1286" y="712"/>
                    </a:lnTo>
                    <a:lnTo>
                      <a:pt x="1306" y="704"/>
                    </a:lnTo>
                    <a:lnTo>
                      <a:pt x="1306" y="704"/>
                    </a:lnTo>
                    <a:close/>
                  </a:path>
                </a:pathLst>
              </a:custGeom>
              <a:solidFill>
                <a:schemeClr val="accent1">
                  <a:alpha val="8000"/>
                </a:schemeClr>
              </a:solidFill>
              <a:ln w="9525">
                <a:noFill/>
                <a:round/>
                <a:headEnd/>
                <a:tailEnd/>
              </a:ln>
              <a:effectLst>
                <a:glow rad="50800">
                  <a:schemeClr val="accent1">
                    <a:alpha val="15000"/>
                  </a:schemeClr>
                </a:glow>
                <a:softEdge rad="12700"/>
              </a:effectLst>
            </p:spPr>
            <p:txBody>
              <a:bodyPr vert="horz" wrap="square" lIns="91440" tIns="45720" rIns="91440" bIns="45720" numCol="1" anchor="t" anchorCtr="0" compatLnSpc="1">
                <a:prstTxWarp prst="textNoShape">
                  <a:avLst/>
                </a:prstTxWarp>
              </a:bodyPr>
              <a:lstStyle/>
              <a:p>
                <a:endParaRPr lang="en-US">
                  <a:solidFill>
                    <a:prstClr val="white"/>
                  </a:solidFill>
                </a:endParaRPr>
              </a:p>
            </p:txBody>
          </p:sp>
          <p:sp>
            <p:nvSpPr>
              <p:cNvPr id="85" name="Freeform 16"/>
              <p:cNvSpPr>
                <a:spLocks noChangeAspect="1"/>
              </p:cNvSpPr>
              <p:nvPr/>
            </p:nvSpPr>
            <p:spPr bwMode="auto">
              <a:xfrm rot="19458545">
                <a:off x="8145717" y="189385"/>
                <a:ext cx="644376" cy="985678"/>
              </a:xfrm>
              <a:custGeom>
                <a:avLst/>
                <a:gdLst/>
                <a:ahLst/>
                <a:cxnLst>
                  <a:cxn ang="0">
                    <a:pos x="942" y="650"/>
                  </a:cxn>
                  <a:cxn ang="0">
                    <a:pos x="932" y="564"/>
                  </a:cxn>
                  <a:cxn ang="0">
                    <a:pos x="906" y="552"/>
                  </a:cxn>
                  <a:cxn ang="0">
                    <a:pos x="752" y="596"/>
                  </a:cxn>
                  <a:cxn ang="0">
                    <a:pos x="706" y="618"/>
                  </a:cxn>
                  <a:cxn ang="0">
                    <a:pos x="654" y="660"/>
                  </a:cxn>
                  <a:cxn ang="0">
                    <a:pos x="650" y="654"/>
                  </a:cxn>
                  <a:cxn ang="0">
                    <a:pos x="744" y="506"/>
                  </a:cxn>
                  <a:cxn ang="0">
                    <a:pos x="744" y="390"/>
                  </a:cxn>
                  <a:cxn ang="0">
                    <a:pos x="702" y="264"/>
                  </a:cxn>
                  <a:cxn ang="0">
                    <a:pos x="594" y="224"/>
                  </a:cxn>
                  <a:cxn ang="0">
                    <a:pos x="498" y="116"/>
                  </a:cxn>
                  <a:cxn ang="0">
                    <a:pos x="472" y="8"/>
                  </a:cxn>
                  <a:cxn ang="0">
                    <a:pos x="470" y="8"/>
                  </a:cxn>
                  <a:cxn ang="0">
                    <a:pos x="444" y="116"/>
                  </a:cxn>
                  <a:cxn ang="0">
                    <a:pos x="350" y="224"/>
                  </a:cxn>
                  <a:cxn ang="0">
                    <a:pos x="240" y="264"/>
                  </a:cxn>
                  <a:cxn ang="0">
                    <a:pos x="198" y="390"/>
                  </a:cxn>
                  <a:cxn ang="0">
                    <a:pos x="198" y="506"/>
                  </a:cxn>
                  <a:cxn ang="0">
                    <a:pos x="292" y="654"/>
                  </a:cxn>
                  <a:cxn ang="0">
                    <a:pos x="288" y="660"/>
                  </a:cxn>
                  <a:cxn ang="0">
                    <a:pos x="240" y="622"/>
                  </a:cxn>
                  <a:cxn ang="0">
                    <a:pos x="180" y="592"/>
                  </a:cxn>
                  <a:cxn ang="0">
                    <a:pos x="30" y="552"/>
                  </a:cxn>
                  <a:cxn ang="0">
                    <a:pos x="8" y="576"/>
                  </a:cxn>
                  <a:cxn ang="0">
                    <a:pos x="8" y="692"/>
                  </a:cxn>
                  <a:cxn ang="0">
                    <a:pos x="22" y="740"/>
                  </a:cxn>
                  <a:cxn ang="0">
                    <a:pos x="52" y="782"/>
                  </a:cxn>
                  <a:cxn ang="0">
                    <a:pos x="88" y="804"/>
                  </a:cxn>
                  <a:cxn ang="0">
                    <a:pos x="150" y="840"/>
                  </a:cxn>
                  <a:cxn ang="0">
                    <a:pos x="178" y="912"/>
                  </a:cxn>
                  <a:cxn ang="0">
                    <a:pos x="106" y="1008"/>
                  </a:cxn>
                  <a:cxn ang="0">
                    <a:pos x="174" y="1016"/>
                  </a:cxn>
                  <a:cxn ang="0">
                    <a:pos x="274" y="1056"/>
                  </a:cxn>
                  <a:cxn ang="0">
                    <a:pos x="346" y="1062"/>
                  </a:cxn>
                  <a:cxn ang="0">
                    <a:pos x="444" y="1020"/>
                  </a:cxn>
                  <a:cxn ang="0">
                    <a:pos x="430" y="1246"/>
                  </a:cxn>
                  <a:cxn ang="0">
                    <a:pos x="386" y="1382"/>
                  </a:cxn>
                  <a:cxn ang="0">
                    <a:pos x="352" y="1416"/>
                  </a:cxn>
                  <a:cxn ang="0">
                    <a:pos x="354" y="1432"/>
                  </a:cxn>
                  <a:cxn ang="0">
                    <a:pos x="386" y="1444"/>
                  </a:cxn>
                  <a:cxn ang="0">
                    <a:pos x="428" y="1430"/>
                  </a:cxn>
                  <a:cxn ang="0">
                    <a:pos x="448" y="1418"/>
                  </a:cxn>
                  <a:cxn ang="0">
                    <a:pos x="488" y="1236"/>
                  </a:cxn>
                  <a:cxn ang="0">
                    <a:pos x="516" y="1030"/>
                  </a:cxn>
                  <a:cxn ang="0">
                    <a:pos x="616" y="1064"/>
                  </a:cxn>
                  <a:cxn ang="0">
                    <a:pos x="682" y="1050"/>
                  </a:cxn>
                  <a:cxn ang="0">
                    <a:pos x="790" y="1012"/>
                  </a:cxn>
                  <a:cxn ang="0">
                    <a:pos x="810" y="988"/>
                  </a:cxn>
                  <a:cxn ang="0">
                    <a:pos x="764" y="896"/>
                  </a:cxn>
                  <a:cxn ang="0">
                    <a:pos x="804" y="830"/>
                  </a:cxn>
                  <a:cxn ang="0">
                    <a:pos x="868" y="798"/>
                  </a:cxn>
                  <a:cxn ang="0">
                    <a:pos x="902" y="772"/>
                  </a:cxn>
                  <a:cxn ang="0">
                    <a:pos x="924" y="732"/>
                  </a:cxn>
                </a:cxnLst>
                <a:rect l="0" t="0" r="r" b="b"/>
                <a:pathLst>
                  <a:path w="944" h="1444">
                    <a:moveTo>
                      <a:pt x="924" y="732"/>
                    </a:moveTo>
                    <a:lnTo>
                      <a:pt x="924" y="732"/>
                    </a:lnTo>
                    <a:lnTo>
                      <a:pt x="932" y="706"/>
                    </a:lnTo>
                    <a:lnTo>
                      <a:pt x="938" y="678"/>
                    </a:lnTo>
                    <a:lnTo>
                      <a:pt x="942" y="650"/>
                    </a:lnTo>
                    <a:lnTo>
                      <a:pt x="944" y="622"/>
                    </a:lnTo>
                    <a:lnTo>
                      <a:pt x="942" y="598"/>
                    </a:lnTo>
                    <a:lnTo>
                      <a:pt x="938" y="578"/>
                    </a:lnTo>
                    <a:lnTo>
                      <a:pt x="934" y="570"/>
                    </a:lnTo>
                    <a:lnTo>
                      <a:pt x="932" y="564"/>
                    </a:lnTo>
                    <a:lnTo>
                      <a:pt x="926" y="558"/>
                    </a:lnTo>
                    <a:lnTo>
                      <a:pt x="922" y="556"/>
                    </a:lnTo>
                    <a:lnTo>
                      <a:pt x="922" y="556"/>
                    </a:lnTo>
                    <a:lnTo>
                      <a:pt x="916" y="554"/>
                    </a:lnTo>
                    <a:lnTo>
                      <a:pt x="906" y="552"/>
                    </a:lnTo>
                    <a:lnTo>
                      <a:pt x="886" y="554"/>
                    </a:lnTo>
                    <a:lnTo>
                      <a:pt x="862" y="558"/>
                    </a:lnTo>
                    <a:lnTo>
                      <a:pt x="838" y="566"/>
                    </a:lnTo>
                    <a:lnTo>
                      <a:pt x="788" y="582"/>
                    </a:lnTo>
                    <a:lnTo>
                      <a:pt x="752" y="596"/>
                    </a:lnTo>
                    <a:lnTo>
                      <a:pt x="752" y="596"/>
                    </a:lnTo>
                    <a:lnTo>
                      <a:pt x="750" y="596"/>
                    </a:lnTo>
                    <a:lnTo>
                      <a:pt x="750" y="596"/>
                    </a:lnTo>
                    <a:lnTo>
                      <a:pt x="726" y="608"/>
                    </a:lnTo>
                    <a:lnTo>
                      <a:pt x="706" y="618"/>
                    </a:lnTo>
                    <a:lnTo>
                      <a:pt x="692" y="630"/>
                    </a:lnTo>
                    <a:lnTo>
                      <a:pt x="678" y="638"/>
                    </a:lnTo>
                    <a:lnTo>
                      <a:pt x="662" y="654"/>
                    </a:lnTo>
                    <a:lnTo>
                      <a:pt x="658" y="658"/>
                    </a:lnTo>
                    <a:lnTo>
                      <a:pt x="654" y="660"/>
                    </a:lnTo>
                    <a:lnTo>
                      <a:pt x="654" y="660"/>
                    </a:lnTo>
                    <a:lnTo>
                      <a:pt x="650" y="660"/>
                    </a:lnTo>
                    <a:lnTo>
                      <a:pt x="648" y="658"/>
                    </a:lnTo>
                    <a:lnTo>
                      <a:pt x="650" y="654"/>
                    </a:lnTo>
                    <a:lnTo>
                      <a:pt x="650" y="654"/>
                    </a:lnTo>
                    <a:lnTo>
                      <a:pt x="660" y="638"/>
                    </a:lnTo>
                    <a:lnTo>
                      <a:pt x="724" y="548"/>
                    </a:lnTo>
                    <a:lnTo>
                      <a:pt x="724" y="548"/>
                    </a:lnTo>
                    <a:lnTo>
                      <a:pt x="736" y="528"/>
                    </a:lnTo>
                    <a:lnTo>
                      <a:pt x="744" y="506"/>
                    </a:lnTo>
                    <a:lnTo>
                      <a:pt x="748" y="484"/>
                    </a:lnTo>
                    <a:lnTo>
                      <a:pt x="750" y="462"/>
                    </a:lnTo>
                    <a:lnTo>
                      <a:pt x="750" y="438"/>
                    </a:lnTo>
                    <a:lnTo>
                      <a:pt x="748" y="414"/>
                    </a:lnTo>
                    <a:lnTo>
                      <a:pt x="744" y="390"/>
                    </a:lnTo>
                    <a:lnTo>
                      <a:pt x="740" y="368"/>
                    </a:lnTo>
                    <a:lnTo>
                      <a:pt x="728" y="328"/>
                    </a:lnTo>
                    <a:lnTo>
                      <a:pt x="716" y="294"/>
                    </a:lnTo>
                    <a:lnTo>
                      <a:pt x="702" y="264"/>
                    </a:lnTo>
                    <a:lnTo>
                      <a:pt x="702" y="264"/>
                    </a:lnTo>
                    <a:lnTo>
                      <a:pt x="680" y="260"/>
                    </a:lnTo>
                    <a:lnTo>
                      <a:pt x="660" y="254"/>
                    </a:lnTo>
                    <a:lnTo>
                      <a:pt x="642" y="248"/>
                    </a:lnTo>
                    <a:lnTo>
                      <a:pt x="624" y="240"/>
                    </a:lnTo>
                    <a:lnTo>
                      <a:pt x="594" y="224"/>
                    </a:lnTo>
                    <a:lnTo>
                      <a:pt x="566" y="204"/>
                    </a:lnTo>
                    <a:lnTo>
                      <a:pt x="544" y="184"/>
                    </a:lnTo>
                    <a:lnTo>
                      <a:pt x="526" y="162"/>
                    </a:lnTo>
                    <a:lnTo>
                      <a:pt x="510" y="138"/>
                    </a:lnTo>
                    <a:lnTo>
                      <a:pt x="498" y="116"/>
                    </a:lnTo>
                    <a:lnTo>
                      <a:pt x="490" y="92"/>
                    </a:lnTo>
                    <a:lnTo>
                      <a:pt x="482" y="72"/>
                    </a:lnTo>
                    <a:lnTo>
                      <a:pt x="478" y="52"/>
                    </a:lnTo>
                    <a:lnTo>
                      <a:pt x="474" y="34"/>
                    </a:lnTo>
                    <a:lnTo>
                      <a:pt x="472" y="8"/>
                    </a:lnTo>
                    <a:lnTo>
                      <a:pt x="472" y="0"/>
                    </a:lnTo>
                    <a:lnTo>
                      <a:pt x="472" y="2"/>
                    </a:lnTo>
                    <a:lnTo>
                      <a:pt x="472" y="0"/>
                    </a:lnTo>
                    <a:lnTo>
                      <a:pt x="472" y="0"/>
                    </a:lnTo>
                    <a:lnTo>
                      <a:pt x="470" y="8"/>
                    </a:lnTo>
                    <a:lnTo>
                      <a:pt x="468" y="34"/>
                    </a:lnTo>
                    <a:lnTo>
                      <a:pt x="466" y="52"/>
                    </a:lnTo>
                    <a:lnTo>
                      <a:pt x="460" y="72"/>
                    </a:lnTo>
                    <a:lnTo>
                      <a:pt x="454" y="92"/>
                    </a:lnTo>
                    <a:lnTo>
                      <a:pt x="444" y="116"/>
                    </a:lnTo>
                    <a:lnTo>
                      <a:pt x="432" y="138"/>
                    </a:lnTo>
                    <a:lnTo>
                      <a:pt x="418" y="162"/>
                    </a:lnTo>
                    <a:lnTo>
                      <a:pt x="398" y="184"/>
                    </a:lnTo>
                    <a:lnTo>
                      <a:pt x="376" y="204"/>
                    </a:lnTo>
                    <a:lnTo>
                      <a:pt x="350" y="224"/>
                    </a:lnTo>
                    <a:lnTo>
                      <a:pt x="318" y="240"/>
                    </a:lnTo>
                    <a:lnTo>
                      <a:pt x="300" y="248"/>
                    </a:lnTo>
                    <a:lnTo>
                      <a:pt x="282" y="254"/>
                    </a:lnTo>
                    <a:lnTo>
                      <a:pt x="262" y="260"/>
                    </a:lnTo>
                    <a:lnTo>
                      <a:pt x="240" y="264"/>
                    </a:lnTo>
                    <a:lnTo>
                      <a:pt x="240" y="264"/>
                    </a:lnTo>
                    <a:lnTo>
                      <a:pt x="226" y="294"/>
                    </a:lnTo>
                    <a:lnTo>
                      <a:pt x="214" y="328"/>
                    </a:lnTo>
                    <a:lnTo>
                      <a:pt x="202" y="368"/>
                    </a:lnTo>
                    <a:lnTo>
                      <a:pt x="198" y="390"/>
                    </a:lnTo>
                    <a:lnTo>
                      <a:pt x="194" y="414"/>
                    </a:lnTo>
                    <a:lnTo>
                      <a:pt x="192" y="438"/>
                    </a:lnTo>
                    <a:lnTo>
                      <a:pt x="192" y="462"/>
                    </a:lnTo>
                    <a:lnTo>
                      <a:pt x="194" y="484"/>
                    </a:lnTo>
                    <a:lnTo>
                      <a:pt x="198" y="506"/>
                    </a:lnTo>
                    <a:lnTo>
                      <a:pt x="208" y="528"/>
                    </a:lnTo>
                    <a:lnTo>
                      <a:pt x="218" y="548"/>
                    </a:lnTo>
                    <a:lnTo>
                      <a:pt x="218" y="548"/>
                    </a:lnTo>
                    <a:lnTo>
                      <a:pt x="282" y="638"/>
                    </a:lnTo>
                    <a:lnTo>
                      <a:pt x="292" y="654"/>
                    </a:lnTo>
                    <a:lnTo>
                      <a:pt x="292" y="654"/>
                    </a:lnTo>
                    <a:lnTo>
                      <a:pt x="294" y="658"/>
                    </a:lnTo>
                    <a:lnTo>
                      <a:pt x="292" y="660"/>
                    </a:lnTo>
                    <a:lnTo>
                      <a:pt x="288" y="660"/>
                    </a:lnTo>
                    <a:lnTo>
                      <a:pt x="288" y="660"/>
                    </a:lnTo>
                    <a:lnTo>
                      <a:pt x="284" y="658"/>
                    </a:lnTo>
                    <a:lnTo>
                      <a:pt x="280" y="654"/>
                    </a:lnTo>
                    <a:lnTo>
                      <a:pt x="266" y="640"/>
                    </a:lnTo>
                    <a:lnTo>
                      <a:pt x="254" y="632"/>
                    </a:lnTo>
                    <a:lnTo>
                      <a:pt x="240" y="622"/>
                    </a:lnTo>
                    <a:lnTo>
                      <a:pt x="224" y="612"/>
                    </a:lnTo>
                    <a:lnTo>
                      <a:pt x="202" y="602"/>
                    </a:lnTo>
                    <a:lnTo>
                      <a:pt x="202" y="600"/>
                    </a:lnTo>
                    <a:lnTo>
                      <a:pt x="202" y="600"/>
                    </a:lnTo>
                    <a:lnTo>
                      <a:pt x="180" y="592"/>
                    </a:lnTo>
                    <a:lnTo>
                      <a:pt x="126" y="572"/>
                    </a:lnTo>
                    <a:lnTo>
                      <a:pt x="96" y="562"/>
                    </a:lnTo>
                    <a:lnTo>
                      <a:pt x="66" y="556"/>
                    </a:lnTo>
                    <a:lnTo>
                      <a:pt x="42" y="552"/>
                    </a:lnTo>
                    <a:lnTo>
                      <a:pt x="30" y="552"/>
                    </a:lnTo>
                    <a:lnTo>
                      <a:pt x="22" y="556"/>
                    </a:lnTo>
                    <a:lnTo>
                      <a:pt x="22" y="556"/>
                    </a:lnTo>
                    <a:lnTo>
                      <a:pt x="18" y="558"/>
                    </a:lnTo>
                    <a:lnTo>
                      <a:pt x="14" y="562"/>
                    </a:lnTo>
                    <a:lnTo>
                      <a:pt x="8" y="576"/>
                    </a:lnTo>
                    <a:lnTo>
                      <a:pt x="2" y="594"/>
                    </a:lnTo>
                    <a:lnTo>
                      <a:pt x="0" y="616"/>
                    </a:lnTo>
                    <a:lnTo>
                      <a:pt x="2" y="640"/>
                    </a:lnTo>
                    <a:lnTo>
                      <a:pt x="4" y="666"/>
                    </a:lnTo>
                    <a:lnTo>
                      <a:pt x="8" y="692"/>
                    </a:lnTo>
                    <a:lnTo>
                      <a:pt x="16" y="718"/>
                    </a:lnTo>
                    <a:lnTo>
                      <a:pt x="16" y="718"/>
                    </a:lnTo>
                    <a:lnTo>
                      <a:pt x="16" y="726"/>
                    </a:lnTo>
                    <a:lnTo>
                      <a:pt x="16" y="726"/>
                    </a:lnTo>
                    <a:lnTo>
                      <a:pt x="22" y="740"/>
                    </a:lnTo>
                    <a:lnTo>
                      <a:pt x="30" y="754"/>
                    </a:lnTo>
                    <a:lnTo>
                      <a:pt x="38" y="768"/>
                    </a:lnTo>
                    <a:lnTo>
                      <a:pt x="50" y="782"/>
                    </a:lnTo>
                    <a:lnTo>
                      <a:pt x="50" y="782"/>
                    </a:lnTo>
                    <a:lnTo>
                      <a:pt x="52" y="782"/>
                    </a:lnTo>
                    <a:lnTo>
                      <a:pt x="52" y="782"/>
                    </a:lnTo>
                    <a:lnTo>
                      <a:pt x="60" y="790"/>
                    </a:lnTo>
                    <a:lnTo>
                      <a:pt x="70" y="796"/>
                    </a:lnTo>
                    <a:lnTo>
                      <a:pt x="78" y="800"/>
                    </a:lnTo>
                    <a:lnTo>
                      <a:pt x="88" y="804"/>
                    </a:lnTo>
                    <a:lnTo>
                      <a:pt x="88" y="804"/>
                    </a:lnTo>
                    <a:lnTo>
                      <a:pt x="104" y="808"/>
                    </a:lnTo>
                    <a:lnTo>
                      <a:pt x="128" y="822"/>
                    </a:lnTo>
                    <a:lnTo>
                      <a:pt x="138" y="830"/>
                    </a:lnTo>
                    <a:lnTo>
                      <a:pt x="150" y="840"/>
                    </a:lnTo>
                    <a:lnTo>
                      <a:pt x="160" y="852"/>
                    </a:lnTo>
                    <a:lnTo>
                      <a:pt x="168" y="866"/>
                    </a:lnTo>
                    <a:lnTo>
                      <a:pt x="176" y="880"/>
                    </a:lnTo>
                    <a:lnTo>
                      <a:pt x="178" y="896"/>
                    </a:lnTo>
                    <a:lnTo>
                      <a:pt x="178" y="912"/>
                    </a:lnTo>
                    <a:lnTo>
                      <a:pt x="174" y="930"/>
                    </a:lnTo>
                    <a:lnTo>
                      <a:pt x="166" y="948"/>
                    </a:lnTo>
                    <a:lnTo>
                      <a:pt x="152" y="968"/>
                    </a:lnTo>
                    <a:lnTo>
                      <a:pt x="132" y="988"/>
                    </a:lnTo>
                    <a:lnTo>
                      <a:pt x="106" y="1008"/>
                    </a:lnTo>
                    <a:lnTo>
                      <a:pt x="106" y="1008"/>
                    </a:lnTo>
                    <a:lnTo>
                      <a:pt x="118" y="1008"/>
                    </a:lnTo>
                    <a:lnTo>
                      <a:pt x="132" y="1008"/>
                    </a:lnTo>
                    <a:lnTo>
                      <a:pt x="152" y="1012"/>
                    </a:lnTo>
                    <a:lnTo>
                      <a:pt x="174" y="1016"/>
                    </a:lnTo>
                    <a:lnTo>
                      <a:pt x="202" y="1024"/>
                    </a:lnTo>
                    <a:lnTo>
                      <a:pt x="230" y="1034"/>
                    </a:lnTo>
                    <a:lnTo>
                      <a:pt x="260" y="1050"/>
                    </a:lnTo>
                    <a:lnTo>
                      <a:pt x="260" y="1050"/>
                    </a:lnTo>
                    <a:lnTo>
                      <a:pt x="274" y="1056"/>
                    </a:lnTo>
                    <a:lnTo>
                      <a:pt x="288" y="1060"/>
                    </a:lnTo>
                    <a:lnTo>
                      <a:pt x="304" y="1064"/>
                    </a:lnTo>
                    <a:lnTo>
                      <a:pt x="318" y="1064"/>
                    </a:lnTo>
                    <a:lnTo>
                      <a:pt x="332" y="1064"/>
                    </a:lnTo>
                    <a:lnTo>
                      <a:pt x="346" y="1062"/>
                    </a:lnTo>
                    <a:lnTo>
                      <a:pt x="372" y="1056"/>
                    </a:lnTo>
                    <a:lnTo>
                      <a:pt x="396" y="1046"/>
                    </a:lnTo>
                    <a:lnTo>
                      <a:pt x="418" y="1036"/>
                    </a:lnTo>
                    <a:lnTo>
                      <a:pt x="444" y="1020"/>
                    </a:lnTo>
                    <a:lnTo>
                      <a:pt x="444" y="1020"/>
                    </a:lnTo>
                    <a:lnTo>
                      <a:pt x="444" y="1050"/>
                    </a:lnTo>
                    <a:lnTo>
                      <a:pt x="444" y="1096"/>
                    </a:lnTo>
                    <a:lnTo>
                      <a:pt x="442" y="1152"/>
                    </a:lnTo>
                    <a:lnTo>
                      <a:pt x="436" y="1214"/>
                    </a:lnTo>
                    <a:lnTo>
                      <a:pt x="430" y="1246"/>
                    </a:lnTo>
                    <a:lnTo>
                      <a:pt x="424" y="1276"/>
                    </a:lnTo>
                    <a:lnTo>
                      <a:pt x="418" y="1306"/>
                    </a:lnTo>
                    <a:lnTo>
                      <a:pt x="408" y="1334"/>
                    </a:lnTo>
                    <a:lnTo>
                      <a:pt x="398" y="1360"/>
                    </a:lnTo>
                    <a:lnTo>
                      <a:pt x="386" y="1382"/>
                    </a:lnTo>
                    <a:lnTo>
                      <a:pt x="372" y="1400"/>
                    </a:lnTo>
                    <a:lnTo>
                      <a:pt x="364" y="1408"/>
                    </a:lnTo>
                    <a:lnTo>
                      <a:pt x="356" y="1414"/>
                    </a:lnTo>
                    <a:lnTo>
                      <a:pt x="356" y="1414"/>
                    </a:lnTo>
                    <a:lnTo>
                      <a:pt x="352" y="1416"/>
                    </a:lnTo>
                    <a:lnTo>
                      <a:pt x="350" y="1420"/>
                    </a:lnTo>
                    <a:lnTo>
                      <a:pt x="348" y="1422"/>
                    </a:lnTo>
                    <a:lnTo>
                      <a:pt x="350" y="1426"/>
                    </a:lnTo>
                    <a:lnTo>
                      <a:pt x="352" y="1428"/>
                    </a:lnTo>
                    <a:lnTo>
                      <a:pt x="354" y="1432"/>
                    </a:lnTo>
                    <a:lnTo>
                      <a:pt x="354" y="1432"/>
                    </a:lnTo>
                    <a:lnTo>
                      <a:pt x="362" y="1438"/>
                    </a:lnTo>
                    <a:lnTo>
                      <a:pt x="368" y="1440"/>
                    </a:lnTo>
                    <a:lnTo>
                      <a:pt x="376" y="1444"/>
                    </a:lnTo>
                    <a:lnTo>
                      <a:pt x="386" y="1444"/>
                    </a:lnTo>
                    <a:lnTo>
                      <a:pt x="398" y="1444"/>
                    </a:lnTo>
                    <a:lnTo>
                      <a:pt x="410" y="1440"/>
                    </a:lnTo>
                    <a:lnTo>
                      <a:pt x="422" y="1434"/>
                    </a:lnTo>
                    <a:lnTo>
                      <a:pt x="422" y="1434"/>
                    </a:lnTo>
                    <a:lnTo>
                      <a:pt x="428" y="1430"/>
                    </a:lnTo>
                    <a:lnTo>
                      <a:pt x="434" y="1430"/>
                    </a:lnTo>
                    <a:lnTo>
                      <a:pt x="442" y="1428"/>
                    </a:lnTo>
                    <a:lnTo>
                      <a:pt x="444" y="1424"/>
                    </a:lnTo>
                    <a:lnTo>
                      <a:pt x="448" y="1418"/>
                    </a:lnTo>
                    <a:lnTo>
                      <a:pt x="448" y="1418"/>
                    </a:lnTo>
                    <a:lnTo>
                      <a:pt x="458" y="1398"/>
                    </a:lnTo>
                    <a:lnTo>
                      <a:pt x="466" y="1370"/>
                    </a:lnTo>
                    <a:lnTo>
                      <a:pt x="474" y="1334"/>
                    </a:lnTo>
                    <a:lnTo>
                      <a:pt x="482" y="1288"/>
                    </a:lnTo>
                    <a:lnTo>
                      <a:pt x="488" y="1236"/>
                    </a:lnTo>
                    <a:lnTo>
                      <a:pt x="494" y="1174"/>
                    </a:lnTo>
                    <a:lnTo>
                      <a:pt x="498" y="1104"/>
                    </a:lnTo>
                    <a:lnTo>
                      <a:pt x="502" y="1022"/>
                    </a:lnTo>
                    <a:lnTo>
                      <a:pt x="502" y="1022"/>
                    </a:lnTo>
                    <a:lnTo>
                      <a:pt x="516" y="1030"/>
                    </a:lnTo>
                    <a:lnTo>
                      <a:pt x="532" y="1040"/>
                    </a:lnTo>
                    <a:lnTo>
                      <a:pt x="552" y="1050"/>
                    </a:lnTo>
                    <a:lnTo>
                      <a:pt x="576" y="1058"/>
                    </a:lnTo>
                    <a:lnTo>
                      <a:pt x="602" y="1062"/>
                    </a:lnTo>
                    <a:lnTo>
                      <a:pt x="616" y="1064"/>
                    </a:lnTo>
                    <a:lnTo>
                      <a:pt x="628" y="1064"/>
                    </a:lnTo>
                    <a:lnTo>
                      <a:pt x="642" y="1064"/>
                    </a:lnTo>
                    <a:lnTo>
                      <a:pt x="656" y="1060"/>
                    </a:lnTo>
                    <a:lnTo>
                      <a:pt x="668" y="1056"/>
                    </a:lnTo>
                    <a:lnTo>
                      <a:pt x="682" y="1050"/>
                    </a:lnTo>
                    <a:lnTo>
                      <a:pt x="682" y="1050"/>
                    </a:lnTo>
                    <a:lnTo>
                      <a:pt x="712" y="1034"/>
                    </a:lnTo>
                    <a:lnTo>
                      <a:pt x="742" y="1024"/>
                    </a:lnTo>
                    <a:lnTo>
                      <a:pt x="768" y="1016"/>
                    </a:lnTo>
                    <a:lnTo>
                      <a:pt x="790" y="1012"/>
                    </a:lnTo>
                    <a:lnTo>
                      <a:pt x="810" y="1008"/>
                    </a:lnTo>
                    <a:lnTo>
                      <a:pt x="824" y="1008"/>
                    </a:lnTo>
                    <a:lnTo>
                      <a:pt x="836" y="1008"/>
                    </a:lnTo>
                    <a:lnTo>
                      <a:pt x="836" y="1008"/>
                    </a:lnTo>
                    <a:lnTo>
                      <a:pt x="810" y="988"/>
                    </a:lnTo>
                    <a:lnTo>
                      <a:pt x="790" y="968"/>
                    </a:lnTo>
                    <a:lnTo>
                      <a:pt x="776" y="948"/>
                    </a:lnTo>
                    <a:lnTo>
                      <a:pt x="768" y="930"/>
                    </a:lnTo>
                    <a:lnTo>
                      <a:pt x="764" y="912"/>
                    </a:lnTo>
                    <a:lnTo>
                      <a:pt x="764" y="896"/>
                    </a:lnTo>
                    <a:lnTo>
                      <a:pt x="768" y="880"/>
                    </a:lnTo>
                    <a:lnTo>
                      <a:pt x="774" y="866"/>
                    </a:lnTo>
                    <a:lnTo>
                      <a:pt x="782" y="852"/>
                    </a:lnTo>
                    <a:lnTo>
                      <a:pt x="792" y="840"/>
                    </a:lnTo>
                    <a:lnTo>
                      <a:pt x="804" y="830"/>
                    </a:lnTo>
                    <a:lnTo>
                      <a:pt x="816" y="822"/>
                    </a:lnTo>
                    <a:lnTo>
                      <a:pt x="838" y="808"/>
                    </a:lnTo>
                    <a:lnTo>
                      <a:pt x="854" y="804"/>
                    </a:lnTo>
                    <a:lnTo>
                      <a:pt x="854" y="804"/>
                    </a:lnTo>
                    <a:lnTo>
                      <a:pt x="868" y="798"/>
                    </a:lnTo>
                    <a:lnTo>
                      <a:pt x="882" y="790"/>
                    </a:lnTo>
                    <a:lnTo>
                      <a:pt x="882" y="790"/>
                    </a:lnTo>
                    <a:lnTo>
                      <a:pt x="882" y="790"/>
                    </a:lnTo>
                    <a:lnTo>
                      <a:pt x="892" y="782"/>
                    </a:lnTo>
                    <a:lnTo>
                      <a:pt x="902" y="772"/>
                    </a:lnTo>
                    <a:lnTo>
                      <a:pt x="910" y="762"/>
                    </a:lnTo>
                    <a:lnTo>
                      <a:pt x="918" y="748"/>
                    </a:lnTo>
                    <a:lnTo>
                      <a:pt x="918" y="748"/>
                    </a:lnTo>
                    <a:lnTo>
                      <a:pt x="924" y="732"/>
                    </a:lnTo>
                    <a:lnTo>
                      <a:pt x="924" y="732"/>
                    </a:lnTo>
                    <a:close/>
                  </a:path>
                </a:pathLst>
              </a:custGeom>
              <a:solidFill>
                <a:schemeClr val="accent1">
                  <a:alpha val="8000"/>
                </a:schemeClr>
              </a:solidFill>
              <a:ln w="9525">
                <a:noFill/>
                <a:round/>
                <a:headEnd/>
                <a:tailEnd/>
              </a:ln>
              <a:effectLst>
                <a:glow rad="50800">
                  <a:schemeClr val="accent1">
                    <a:alpha val="18000"/>
                  </a:schemeClr>
                </a:glow>
                <a:softEdge rad="25400"/>
              </a:effectLst>
            </p:spPr>
            <p:txBody>
              <a:bodyPr vert="horz" wrap="square" lIns="91440" tIns="45720" rIns="91440" bIns="45720" numCol="1" anchor="t" anchorCtr="0" compatLnSpc="1">
                <a:prstTxWarp prst="textNoShape">
                  <a:avLst/>
                </a:prstTxWarp>
              </a:bodyPr>
              <a:lstStyle/>
              <a:p>
                <a:endParaRPr lang="en-US">
                  <a:solidFill>
                    <a:prstClr val="white"/>
                  </a:solidFill>
                </a:endParaRPr>
              </a:p>
            </p:txBody>
          </p:sp>
          <p:sp>
            <p:nvSpPr>
              <p:cNvPr id="86" name="Freeform 32"/>
              <p:cNvSpPr>
                <a:spLocks noChangeAspect="1"/>
              </p:cNvSpPr>
              <p:nvPr/>
            </p:nvSpPr>
            <p:spPr bwMode="auto">
              <a:xfrm rot="16200000">
                <a:off x="7201560" y="869773"/>
                <a:ext cx="359022" cy="849390"/>
              </a:xfrm>
              <a:custGeom>
                <a:avLst/>
                <a:gdLst/>
                <a:ahLst/>
                <a:cxnLst>
                  <a:cxn ang="0">
                    <a:pos x="518" y="468"/>
                  </a:cxn>
                  <a:cxn ang="0">
                    <a:pos x="466" y="358"/>
                  </a:cxn>
                  <a:cxn ang="0">
                    <a:pos x="414" y="238"/>
                  </a:cxn>
                  <a:cxn ang="0">
                    <a:pos x="394" y="178"/>
                  </a:cxn>
                  <a:cxn ang="0">
                    <a:pos x="382" y="116"/>
                  </a:cxn>
                  <a:cxn ang="0">
                    <a:pos x="382" y="56"/>
                  </a:cxn>
                  <a:cxn ang="0">
                    <a:pos x="396" y="0"/>
                  </a:cxn>
                  <a:cxn ang="0">
                    <a:pos x="364" y="30"/>
                  </a:cxn>
                  <a:cxn ang="0">
                    <a:pos x="286" y="114"/>
                  </a:cxn>
                  <a:cxn ang="0">
                    <a:pos x="210" y="204"/>
                  </a:cxn>
                  <a:cxn ang="0">
                    <a:pos x="158" y="274"/>
                  </a:cxn>
                  <a:cxn ang="0">
                    <a:pos x="110" y="352"/>
                  </a:cxn>
                  <a:cxn ang="0">
                    <a:pos x="66" y="436"/>
                  </a:cxn>
                  <a:cxn ang="0">
                    <a:pos x="32" y="522"/>
                  </a:cxn>
                  <a:cxn ang="0">
                    <a:pos x="8" y="614"/>
                  </a:cxn>
                  <a:cxn ang="0">
                    <a:pos x="0" y="704"/>
                  </a:cxn>
                  <a:cxn ang="0">
                    <a:pos x="4" y="750"/>
                  </a:cxn>
                  <a:cxn ang="0">
                    <a:pos x="10" y="796"/>
                  </a:cxn>
                  <a:cxn ang="0">
                    <a:pos x="24" y="842"/>
                  </a:cxn>
                  <a:cxn ang="0">
                    <a:pos x="42" y="886"/>
                  </a:cxn>
                  <a:cxn ang="0">
                    <a:pos x="68" y="930"/>
                  </a:cxn>
                  <a:cxn ang="0">
                    <a:pos x="100" y="974"/>
                  </a:cxn>
                  <a:cxn ang="0">
                    <a:pos x="138" y="1016"/>
                  </a:cxn>
                  <a:cxn ang="0">
                    <a:pos x="184" y="1056"/>
                  </a:cxn>
                  <a:cxn ang="0">
                    <a:pos x="238" y="1096"/>
                  </a:cxn>
                  <a:cxn ang="0">
                    <a:pos x="232" y="1130"/>
                  </a:cxn>
                  <a:cxn ang="0">
                    <a:pos x="212" y="1200"/>
                  </a:cxn>
                  <a:cxn ang="0">
                    <a:pos x="188" y="1266"/>
                  </a:cxn>
                  <a:cxn ang="0">
                    <a:pos x="162" y="1306"/>
                  </a:cxn>
                  <a:cxn ang="0">
                    <a:pos x="142" y="1324"/>
                  </a:cxn>
                  <a:cxn ang="0">
                    <a:pos x="132" y="1330"/>
                  </a:cxn>
                  <a:cxn ang="0">
                    <a:pos x="126" y="1334"/>
                  </a:cxn>
                  <a:cxn ang="0">
                    <a:pos x="130" y="1344"/>
                  </a:cxn>
                  <a:cxn ang="0">
                    <a:pos x="134" y="1348"/>
                  </a:cxn>
                  <a:cxn ang="0">
                    <a:pos x="154" y="1358"/>
                  </a:cxn>
                  <a:cxn ang="0">
                    <a:pos x="172" y="1358"/>
                  </a:cxn>
                  <a:cxn ang="0">
                    <a:pos x="184" y="1354"/>
                  </a:cxn>
                  <a:cxn ang="0">
                    <a:pos x="194" y="1352"/>
                  </a:cxn>
                  <a:cxn ang="0">
                    <a:pos x="206" y="1344"/>
                  </a:cxn>
                  <a:cxn ang="0">
                    <a:pos x="214" y="1330"/>
                  </a:cxn>
                  <a:cxn ang="0">
                    <a:pos x="232" y="1290"/>
                  </a:cxn>
                  <a:cxn ang="0">
                    <a:pos x="262" y="1194"/>
                  </a:cxn>
                  <a:cxn ang="0">
                    <a:pos x="282" y="1102"/>
                  </a:cxn>
                  <a:cxn ang="0">
                    <a:pos x="318" y="1100"/>
                  </a:cxn>
                  <a:cxn ang="0">
                    <a:pos x="360" y="1092"/>
                  </a:cxn>
                  <a:cxn ang="0">
                    <a:pos x="404" y="1074"/>
                  </a:cxn>
                  <a:cxn ang="0">
                    <a:pos x="450" y="1044"/>
                  </a:cxn>
                  <a:cxn ang="0">
                    <a:pos x="492" y="998"/>
                  </a:cxn>
                  <a:cxn ang="0">
                    <a:pos x="528" y="934"/>
                  </a:cxn>
                  <a:cxn ang="0">
                    <a:pos x="556" y="846"/>
                  </a:cxn>
                  <a:cxn ang="0">
                    <a:pos x="574" y="736"/>
                  </a:cxn>
                  <a:cxn ang="0">
                    <a:pos x="574" y="712"/>
                  </a:cxn>
                  <a:cxn ang="0">
                    <a:pos x="568" y="652"/>
                  </a:cxn>
                  <a:cxn ang="0">
                    <a:pos x="552" y="566"/>
                  </a:cxn>
                  <a:cxn ang="0">
                    <a:pos x="528" y="494"/>
                  </a:cxn>
                  <a:cxn ang="0">
                    <a:pos x="518" y="468"/>
                  </a:cxn>
                </a:cxnLst>
                <a:rect l="0" t="0" r="r" b="b"/>
                <a:pathLst>
                  <a:path w="574" h="1358">
                    <a:moveTo>
                      <a:pt x="518" y="468"/>
                    </a:moveTo>
                    <a:lnTo>
                      <a:pt x="518" y="468"/>
                    </a:lnTo>
                    <a:lnTo>
                      <a:pt x="494" y="416"/>
                    </a:lnTo>
                    <a:lnTo>
                      <a:pt x="466" y="358"/>
                    </a:lnTo>
                    <a:lnTo>
                      <a:pt x="438" y="300"/>
                    </a:lnTo>
                    <a:lnTo>
                      <a:pt x="414" y="238"/>
                    </a:lnTo>
                    <a:lnTo>
                      <a:pt x="402" y="208"/>
                    </a:lnTo>
                    <a:lnTo>
                      <a:pt x="394" y="178"/>
                    </a:lnTo>
                    <a:lnTo>
                      <a:pt x="388" y="146"/>
                    </a:lnTo>
                    <a:lnTo>
                      <a:pt x="382" y="116"/>
                    </a:lnTo>
                    <a:lnTo>
                      <a:pt x="382" y="86"/>
                    </a:lnTo>
                    <a:lnTo>
                      <a:pt x="382" y="56"/>
                    </a:lnTo>
                    <a:lnTo>
                      <a:pt x="388" y="28"/>
                    </a:lnTo>
                    <a:lnTo>
                      <a:pt x="396" y="0"/>
                    </a:lnTo>
                    <a:lnTo>
                      <a:pt x="396" y="0"/>
                    </a:lnTo>
                    <a:lnTo>
                      <a:pt x="364" y="30"/>
                    </a:lnTo>
                    <a:lnTo>
                      <a:pt x="330" y="66"/>
                    </a:lnTo>
                    <a:lnTo>
                      <a:pt x="286" y="114"/>
                    </a:lnTo>
                    <a:lnTo>
                      <a:pt x="236" y="170"/>
                    </a:lnTo>
                    <a:lnTo>
                      <a:pt x="210" y="204"/>
                    </a:lnTo>
                    <a:lnTo>
                      <a:pt x="184" y="238"/>
                    </a:lnTo>
                    <a:lnTo>
                      <a:pt x="158" y="274"/>
                    </a:lnTo>
                    <a:lnTo>
                      <a:pt x="134" y="312"/>
                    </a:lnTo>
                    <a:lnTo>
                      <a:pt x="110" y="352"/>
                    </a:lnTo>
                    <a:lnTo>
                      <a:pt x="86" y="394"/>
                    </a:lnTo>
                    <a:lnTo>
                      <a:pt x="66" y="436"/>
                    </a:lnTo>
                    <a:lnTo>
                      <a:pt x="48" y="478"/>
                    </a:lnTo>
                    <a:lnTo>
                      <a:pt x="32" y="522"/>
                    </a:lnTo>
                    <a:lnTo>
                      <a:pt x="18" y="568"/>
                    </a:lnTo>
                    <a:lnTo>
                      <a:pt x="8" y="614"/>
                    </a:lnTo>
                    <a:lnTo>
                      <a:pt x="2" y="658"/>
                    </a:lnTo>
                    <a:lnTo>
                      <a:pt x="0" y="704"/>
                    </a:lnTo>
                    <a:lnTo>
                      <a:pt x="2" y="728"/>
                    </a:lnTo>
                    <a:lnTo>
                      <a:pt x="4" y="750"/>
                    </a:lnTo>
                    <a:lnTo>
                      <a:pt x="6" y="774"/>
                    </a:lnTo>
                    <a:lnTo>
                      <a:pt x="10" y="796"/>
                    </a:lnTo>
                    <a:lnTo>
                      <a:pt x="16" y="818"/>
                    </a:lnTo>
                    <a:lnTo>
                      <a:pt x="24" y="842"/>
                    </a:lnTo>
                    <a:lnTo>
                      <a:pt x="32" y="864"/>
                    </a:lnTo>
                    <a:lnTo>
                      <a:pt x="42" y="886"/>
                    </a:lnTo>
                    <a:lnTo>
                      <a:pt x="54" y="908"/>
                    </a:lnTo>
                    <a:lnTo>
                      <a:pt x="68" y="930"/>
                    </a:lnTo>
                    <a:lnTo>
                      <a:pt x="82" y="952"/>
                    </a:lnTo>
                    <a:lnTo>
                      <a:pt x="100" y="974"/>
                    </a:lnTo>
                    <a:lnTo>
                      <a:pt x="118" y="994"/>
                    </a:lnTo>
                    <a:lnTo>
                      <a:pt x="138" y="1016"/>
                    </a:lnTo>
                    <a:lnTo>
                      <a:pt x="160" y="1036"/>
                    </a:lnTo>
                    <a:lnTo>
                      <a:pt x="184" y="1056"/>
                    </a:lnTo>
                    <a:lnTo>
                      <a:pt x="210" y="1076"/>
                    </a:lnTo>
                    <a:lnTo>
                      <a:pt x="238" y="1096"/>
                    </a:lnTo>
                    <a:lnTo>
                      <a:pt x="238" y="1096"/>
                    </a:lnTo>
                    <a:lnTo>
                      <a:pt x="232" y="1130"/>
                    </a:lnTo>
                    <a:lnTo>
                      <a:pt x="222" y="1164"/>
                    </a:lnTo>
                    <a:lnTo>
                      <a:pt x="212" y="1200"/>
                    </a:lnTo>
                    <a:lnTo>
                      <a:pt x="202" y="1234"/>
                    </a:lnTo>
                    <a:lnTo>
                      <a:pt x="188" y="1266"/>
                    </a:lnTo>
                    <a:lnTo>
                      <a:pt x="172" y="1294"/>
                    </a:lnTo>
                    <a:lnTo>
                      <a:pt x="162" y="1306"/>
                    </a:lnTo>
                    <a:lnTo>
                      <a:pt x="152" y="1316"/>
                    </a:lnTo>
                    <a:lnTo>
                      <a:pt x="142" y="1324"/>
                    </a:lnTo>
                    <a:lnTo>
                      <a:pt x="132" y="1330"/>
                    </a:lnTo>
                    <a:lnTo>
                      <a:pt x="132" y="1330"/>
                    </a:lnTo>
                    <a:lnTo>
                      <a:pt x="130" y="1332"/>
                    </a:lnTo>
                    <a:lnTo>
                      <a:pt x="126" y="1334"/>
                    </a:lnTo>
                    <a:lnTo>
                      <a:pt x="126" y="1338"/>
                    </a:lnTo>
                    <a:lnTo>
                      <a:pt x="130" y="1344"/>
                    </a:lnTo>
                    <a:lnTo>
                      <a:pt x="130" y="1344"/>
                    </a:lnTo>
                    <a:lnTo>
                      <a:pt x="134" y="1348"/>
                    </a:lnTo>
                    <a:lnTo>
                      <a:pt x="146" y="1356"/>
                    </a:lnTo>
                    <a:lnTo>
                      <a:pt x="154" y="1358"/>
                    </a:lnTo>
                    <a:lnTo>
                      <a:pt x="162" y="1358"/>
                    </a:lnTo>
                    <a:lnTo>
                      <a:pt x="172" y="1358"/>
                    </a:lnTo>
                    <a:lnTo>
                      <a:pt x="184" y="1354"/>
                    </a:lnTo>
                    <a:lnTo>
                      <a:pt x="184" y="1354"/>
                    </a:lnTo>
                    <a:lnTo>
                      <a:pt x="190" y="1352"/>
                    </a:lnTo>
                    <a:lnTo>
                      <a:pt x="194" y="1352"/>
                    </a:lnTo>
                    <a:lnTo>
                      <a:pt x="200" y="1350"/>
                    </a:lnTo>
                    <a:lnTo>
                      <a:pt x="206" y="1344"/>
                    </a:lnTo>
                    <a:lnTo>
                      <a:pt x="206" y="1344"/>
                    </a:lnTo>
                    <a:lnTo>
                      <a:pt x="214" y="1330"/>
                    </a:lnTo>
                    <a:lnTo>
                      <a:pt x="224" y="1312"/>
                    </a:lnTo>
                    <a:lnTo>
                      <a:pt x="232" y="1290"/>
                    </a:lnTo>
                    <a:lnTo>
                      <a:pt x="242" y="1264"/>
                    </a:lnTo>
                    <a:lnTo>
                      <a:pt x="262" y="1194"/>
                    </a:lnTo>
                    <a:lnTo>
                      <a:pt x="282" y="1102"/>
                    </a:lnTo>
                    <a:lnTo>
                      <a:pt x="282" y="1102"/>
                    </a:lnTo>
                    <a:lnTo>
                      <a:pt x="298" y="1102"/>
                    </a:lnTo>
                    <a:lnTo>
                      <a:pt x="318" y="1100"/>
                    </a:lnTo>
                    <a:lnTo>
                      <a:pt x="338" y="1098"/>
                    </a:lnTo>
                    <a:lnTo>
                      <a:pt x="360" y="1092"/>
                    </a:lnTo>
                    <a:lnTo>
                      <a:pt x="382" y="1086"/>
                    </a:lnTo>
                    <a:lnTo>
                      <a:pt x="404" y="1074"/>
                    </a:lnTo>
                    <a:lnTo>
                      <a:pt x="426" y="1062"/>
                    </a:lnTo>
                    <a:lnTo>
                      <a:pt x="450" y="1044"/>
                    </a:lnTo>
                    <a:lnTo>
                      <a:pt x="472" y="1024"/>
                    </a:lnTo>
                    <a:lnTo>
                      <a:pt x="492" y="998"/>
                    </a:lnTo>
                    <a:lnTo>
                      <a:pt x="512" y="968"/>
                    </a:lnTo>
                    <a:lnTo>
                      <a:pt x="528" y="934"/>
                    </a:lnTo>
                    <a:lnTo>
                      <a:pt x="544" y="894"/>
                    </a:lnTo>
                    <a:lnTo>
                      <a:pt x="556" y="846"/>
                    </a:lnTo>
                    <a:lnTo>
                      <a:pt x="566" y="794"/>
                    </a:lnTo>
                    <a:lnTo>
                      <a:pt x="574" y="736"/>
                    </a:lnTo>
                    <a:lnTo>
                      <a:pt x="574" y="736"/>
                    </a:lnTo>
                    <a:lnTo>
                      <a:pt x="574" y="712"/>
                    </a:lnTo>
                    <a:lnTo>
                      <a:pt x="572" y="686"/>
                    </a:lnTo>
                    <a:lnTo>
                      <a:pt x="568" y="652"/>
                    </a:lnTo>
                    <a:lnTo>
                      <a:pt x="562" y="612"/>
                    </a:lnTo>
                    <a:lnTo>
                      <a:pt x="552" y="566"/>
                    </a:lnTo>
                    <a:lnTo>
                      <a:pt x="538" y="518"/>
                    </a:lnTo>
                    <a:lnTo>
                      <a:pt x="528" y="494"/>
                    </a:lnTo>
                    <a:lnTo>
                      <a:pt x="518" y="468"/>
                    </a:lnTo>
                    <a:lnTo>
                      <a:pt x="518" y="468"/>
                    </a:lnTo>
                    <a:close/>
                  </a:path>
                </a:pathLst>
              </a:custGeom>
              <a:solidFill>
                <a:schemeClr val="accent1">
                  <a:alpha val="8000"/>
                </a:schemeClr>
              </a:solidFill>
              <a:ln w="9525">
                <a:noFill/>
                <a:round/>
                <a:headEnd/>
                <a:tailEnd/>
              </a:ln>
              <a:effectLst>
                <a:glow rad="50800">
                  <a:schemeClr val="accent1">
                    <a:alpha val="18000"/>
                  </a:schemeClr>
                </a:glow>
                <a:softEdge rad="12700"/>
              </a:effectLst>
            </p:spPr>
            <p:txBody>
              <a:bodyPr vert="horz" wrap="square" lIns="91440" tIns="45720" rIns="91440" bIns="45720" numCol="1" anchor="t" anchorCtr="0" compatLnSpc="1">
                <a:prstTxWarp prst="textNoShape">
                  <a:avLst/>
                </a:prstTxWarp>
              </a:bodyPr>
              <a:lstStyle/>
              <a:p>
                <a:endParaRPr lang="en-US">
                  <a:solidFill>
                    <a:prstClr val="white"/>
                  </a:solidFill>
                </a:endParaRPr>
              </a:p>
            </p:txBody>
          </p:sp>
          <p:sp>
            <p:nvSpPr>
              <p:cNvPr id="87" name="Freeform 28"/>
              <p:cNvSpPr>
                <a:spLocks noChangeAspect="1"/>
              </p:cNvSpPr>
              <p:nvPr/>
            </p:nvSpPr>
            <p:spPr bwMode="auto">
              <a:xfrm rot="2065346">
                <a:off x="782448" y="200491"/>
                <a:ext cx="753489" cy="1188586"/>
              </a:xfrm>
              <a:custGeom>
                <a:avLst/>
                <a:gdLst/>
                <a:ahLst/>
                <a:cxnLst>
                  <a:cxn ang="0">
                    <a:pos x="1140" y="784"/>
                  </a:cxn>
                  <a:cxn ang="0">
                    <a:pos x="1090" y="812"/>
                  </a:cxn>
                  <a:cxn ang="0">
                    <a:pos x="1052" y="766"/>
                  </a:cxn>
                  <a:cxn ang="0">
                    <a:pos x="956" y="774"/>
                  </a:cxn>
                  <a:cxn ang="0">
                    <a:pos x="842" y="848"/>
                  </a:cxn>
                  <a:cxn ang="0">
                    <a:pos x="824" y="848"/>
                  </a:cxn>
                  <a:cxn ang="0">
                    <a:pos x="928" y="698"/>
                  </a:cxn>
                  <a:cxn ang="0">
                    <a:pos x="952" y="538"/>
                  </a:cxn>
                  <a:cxn ang="0">
                    <a:pos x="898" y="354"/>
                  </a:cxn>
                  <a:cxn ang="0">
                    <a:pos x="792" y="312"/>
                  </a:cxn>
                  <a:cxn ang="0">
                    <a:pos x="688" y="238"/>
                  </a:cxn>
                  <a:cxn ang="0">
                    <a:pos x="600" y="68"/>
                  </a:cxn>
                  <a:cxn ang="0">
                    <a:pos x="592" y="0"/>
                  </a:cxn>
                  <a:cxn ang="0">
                    <a:pos x="558" y="150"/>
                  </a:cxn>
                  <a:cxn ang="0">
                    <a:pos x="452" y="278"/>
                  </a:cxn>
                  <a:cxn ang="0">
                    <a:pos x="322" y="338"/>
                  </a:cxn>
                  <a:cxn ang="0">
                    <a:pos x="252" y="452"/>
                  </a:cxn>
                  <a:cxn ang="0">
                    <a:pos x="234" y="628"/>
                  </a:cxn>
                  <a:cxn ang="0">
                    <a:pos x="320" y="786"/>
                  </a:cxn>
                  <a:cxn ang="0">
                    <a:pos x="356" y="856"/>
                  </a:cxn>
                  <a:cxn ang="0">
                    <a:pos x="288" y="804"/>
                  </a:cxn>
                  <a:cxn ang="0">
                    <a:pos x="174" y="760"/>
                  </a:cxn>
                  <a:cxn ang="0">
                    <a:pos x="110" y="782"/>
                  </a:cxn>
                  <a:cxn ang="0">
                    <a:pos x="84" y="810"/>
                  </a:cxn>
                  <a:cxn ang="0">
                    <a:pos x="18" y="742"/>
                  </a:cxn>
                  <a:cxn ang="0">
                    <a:pos x="6" y="734"/>
                  </a:cxn>
                  <a:cxn ang="0">
                    <a:pos x="4" y="942"/>
                  </a:cxn>
                  <a:cxn ang="0">
                    <a:pos x="52" y="1018"/>
                  </a:cxn>
                  <a:cxn ang="0">
                    <a:pos x="118" y="1050"/>
                  </a:cxn>
                  <a:cxn ang="0">
                    <a:pos x="200" y="1124"/>
                  </a:cxn>
                  <a:cxn ang="0">
                    <a:pos x="208" y="1206"/>
                  </a:cxn>
                  <a:cxn ang="0">
                    <a:pos x="154" y="1282"/>
                  </a:cxn>
                  <a:cxn ang="0">
                    <a:pos x="178" y="1312"/>
                  </a:cxn>
                  <a:cxn ang="0">
                    <a:pos x="338" y="1372"/>
                  </a:cxn>
                  <a:cxn ang="0">
                    <a:pos x="448" y="1374"/>
                  </a:cxn>
                  <a:cxn ang="0">
                    <a:pos x="558" y="1324"/>
                  </a:cxn>
                  <a:cxn ang="0">
                    <a:pos x="540" y="1616"/>
                  </a:cxn>
                  <a:cxn ang="0">
                    <a:pos x="474" y="1806"/>
                  </a:cxn>
                  <a:cxn ang="0">
                    <a:pos x="434" y="1842"/>
                  </a:cxn>
                  <a:cxn ang="0">
                    <a:pos x="450" y="1864"/>
                  </a:cxn>
                  <a:cxn ang="0">
                    <a:pos x="528" y="1860"/>
                  </a:cxn>
                  <a:cxn ang="0">
                    <a:pos x="554" y="1852"/>
                  </a:cxn>
                  <a:cxn ang="0">
                    <a:pos x="596" y="1730"/>
                  </a:cxn>
                  <a:cxn ang="0">
                    <a:pos x="634" y="1326"/>
                  </a:cxn>
                  <a:cxn ang="0">
                    <a:pos x="762" y="1380"/>
                  </a:cxn>
                  <a:cxn ang="0">
                    <a:pos x="866" y="1362"/>
                  </a:cxn>
                  <a:cxn ang="0">
                    <a:pos x="1032" y="1310"/>
                  </a:cxn>
                  <a:cxn ang="0">
                    <a:pos x="1018" y="1268"/>
                  </a:cxn>
                  <a:cxn ang="0">
                    <a:pos x="974" y="1194"/>
                  </a:cxn>
                  <a:cxn ang="0">
                    <a:pos x="996" y="1106"/>
                  </a:cxn>
                  <a:cxn ang="0">
                    <a:pos x="1080" y="1046"/>
                  </a:cxn>
                  <a:cxn ang="0">
                    <a:pos x="1148" y="1006"/>
                  </a:cxn>
                  <a:cxn ang="0">
                    <a:pos x="1186" y="920"/>
                  </a:cxn>
                  <a:cxn ang="0">
                    <a:pos x="1178" y="724"/>
                  </a:cxn>
                </a:cxnLst>
                <a:rect l="0" t="0" r="r" b="b"/>
                <a:pathLst>
                  <a:path w="1188" h="1874">
                    <a:moveTo>
                      <a:pt x="1170" y="730"/>
                    </a:moveTo>
                    <a:lnTo>
                      <a:pt x="1170" y="730"/>
                    </a:lnTo>
                    <a:lnTo>
                      <a:pt x="1168" y="742"/>
                    </a:lnTo>
                    <a:lnTo>
                      <a:pt x="1164" y="752"/>
                    </a:lnTo>
                    <a:lnTo>
                      <a:pt x="1154" y="768"/>
                    </a:lnTo>
                    <a:lnTo>
                      <a:pt x="1140" y="784"/>
                    </a:lnTo>
                    <a:lnTo>
                      <a:pt x="1126" y="796"/>
                    </a:lnTo>
                    <a:lnTo>
                      <a:pt x="1114" y="804"/>
                    </a:lnTo>
                    <a:lnTo>
                      <a:pt x="1102" y="810"/>
                    </a:lnTo>
                    <a:lnTo>
                      <a:pt x="1092" y="816"/>
                    </a:lnTo>
                    <a:lnTo>
                      <a:pt x="1092" y="816"/>
                    </a:lnTo>
                    <a:lnTo>
                      <a:pt x="1090" y="812"/>
                    </a:lnTo>
                    <a:lnTo>
                      <a:pt x="1088" y="802"/>
                    </a:lnTo>
                    <a:lnTo>
                      <a:pt x="1080" y="790"/>
                    </a:lnTo>
                    <a:lnTo>
                      <a:pt x="1076" y="782"/>
                    </a:lnTo>
                    <a:lnTo>
                      <a:pt x="1068" y="776"/>
                    </a:lnTo>
                    <a:lnTo>
                      <a:pt x="1060" y="770"/>
                    </a:lnTo>
                    <a:lnTo>
                      <a:pt x="1052" y="766"/>
                    </a:lnTo>
                    <a:lnTo>
                      <a:pt x="1040" y="762"/>
                    </a:lnTo>
                    <a:lnTo>
                      <a:pt x="1028" y="760"/>
                    </a:lnTo>
                    <a:lnTo>
                      <a:pt x="1012" y="760"/>
                    </a:lnTo>
                    <a:lnTo>
                      <a:pt x="996" y="762"/>
                    </a:lnTo>
                    <a:lnTo>
                      <a:pt x="976" y="768"/>
                    </a:lnTo>
                    <a:lnTo>
                      <a:pt x="956" y="774"/>
                    </a:lnTo>
                    <a:lnTo>
                      <a:pt x="956" y="774"/>
                    </a:lnTo>
                    <a:lnTo>
                      <a:pt x="924" y="790"/>
                    </a:lnTo>
                    <a:lnTo>
                      <a:pt x="898" y="804"/>
                    </a:lnTo>
                    <a:lnTo>
                      <a:pt x="878" y="818"/>
                    </a:lnTo>
                    <a:lnTo>
                      <a:pt x="862" y="830"/>
                    </a:lnTo>
                    <a:lnTo>
                      <a:pt x="842" y="848"/>
                    </a:lnTo>
                    <a:lnTo>
                      <a:pt x="836" y="854"/>
                    </a:lnTo>
                    <a:lnTo>
                      <a:pt x="830" y="856"/>
                    </a:lnTo>
                    <a:lnTo>
                      <a:pt x="830" y="856"/>
                    </a:lnTo>
                    <a:lnTo>
                      <a:pt x="826" y="856"/>
                    </a:lnTo>
                    <a:lnTo>
                      <a:pt x="824" y="854"/>
                    </a:lnTo>
                    <a:lnTo>
                      <a:pt x="824" y="848"/>
                    </a:lnTo>
                    <a:lnTo>
                      <a:pt x="824" y="848"/>
                    </a:lnTo>
                    <a:lnTo>
                      <a:pt x="838" y="828"/>
                    </a:lnTo>
                    <a:lnTo>
                      <a:pt x="866" y="786"/>
                    </a:lnTo>
                    <a:lnTo>
                      <a:pt x="920" y="710"/>
                    </a:lnTo>
                    <a:lnTo>
                      <a:pt x="920" y="710"/>
                    </a:lnTo>
                    <a:lnTo>
                      <a:pt x="928" y="698"/>
                    </a:lnTo>
                    <a:lnTo>
                      <a:pt x="936" y="686"/>
                    </a:lnTo>
                    <a:lnTo>
                      <a:pt x="946" y="658"/>
                    </a:lnTo>
                    <a:lnTo>
                      <a:pt x="952" y="628"/>
                    </a:lnTo>
                    <a:lnTo>
                      <a:pt x="956" y="598"/>
                    </a:lnTo>
                    <a:lnTo>
                      <a:pt x="956" y="568"/>
                    </a:lnTo>
                    <a:lnTo>
                      <a:pt x="952" y="538"/>
                    </a:lnTo>
                    <a:lnTo>
                      <a:pt x="948" y="508"/>
                    </a:lnTo>
                    <a:lnTo>
                      <a:pt x="942" y="478"/>
                    </a:lnTo>
                    <a:lnTo>
                      <a:pt x="934" y="452"/>
                    </a:lnTo>
                    <a:lnTo>
                      <a:pt x="926" y="426"/>
                    </a:lnTo>
                    <a:lnTo>
                      <a:pt x="910" y="384"/>
                    </a:lnTo>
                    <a:lnTo>
                      <a:pt x="898" y="354"/>
                    </a:lnTo>
                    <a:lnTo>
                      <a:pt x="892" y="344"/>
                    </a:lnTo>
                    <a:lnTo>
                      <a:pt x="892" y="344"/>
                    </a:lnTo>
                    <a:lnTo>
                      <a:pt x="864" y="338"/>
                    </a:lnTo>
                    <a:lnTo>
                      <a:pt x="838" y="330"/>
                    </a:lnTo>
                    <a:lnTo>
                      <a:pt x="814" y="322"/>
                    </a:lnTo>
                    <a:lnTo>
                      <a:pt x="792" y="312"/>
                    </a:lnTo>
                    <a:lnTo>
                      <a:pt x="770" y="302"/>
                    </a:lnTo>
                    <a:lnTo>
                      <a:pt x="752" y="290"/>
                    </a:lnTo>
                    <a:lnTo>
                      <a:pt x="734" y="278"/>
                    </a:lnTo>
                    <a:lnTo>
                      <a:pt x="716" y="266"/>
                    </a:lnTo>
                    <a:lnTo>
                      <a:pt x="702" y="252"/>
                    </a:lnTo>
                    <a:lnTo>
                      <a:pt x="688" y="238"/>
                    </a:lnTo>
                    <a:lnTo>
                      <a:pt x="664" y="210"/>
                    </a:lnTo>
                    <a:lnTo>
                      <a:pt x="644" y="180"/>
                    </a:lnTo>
                    <a:lnTo>
                      <a:pt x="628" y="150"/>
                    </a:lnTo>
                    <a:lnTo>
                      <a:pt x="616" y="122"/>
                    </a:lnTo>
                    <a:lnTo>
                      <a:pt x="608" y="94"/>
                    </a:lnTo>
                    <a:lnTo>
                      <a:pt x="600" y="68"/>
                    </a:lnTo>
                    <a:lnTo>
                      <a:pt x="596" y="46"/>
                    </a:lnTo>
                    <a:lnTo>
                      <a:pt x="594" y="12"/>
                    </a:lnTo>
                    <a:lnTo>
                      <a:pt x="594" y="0"/>
                    </a:lnTo>
                    <a:lnTo>
                      <a:pt x="594" y="4"/>
                    </a:lnTo>
                    <a:lnTo>
                      <a:pt x="592" y="0"/>
                    </a:lnTo>
                    <a:lnTo>
                      <a:pt x="592" y="0"/>
                    </a:lnTo>
                    <a:lnTo>
                      <a:pt x="592" y="12"/>
                    </a:lnTo>
                    <a:lnTo>
                      <a:pt x="590" y="46"/>
                    </a:lnTo>
                    <a:lnTo>
                      <a:pt x="586" y="68"/>
                    </a:lnTo>
                    <a:lnTo>
                      <a:pt x="578" y="94"/>
                    </a:lnTo>
                    <a:lnTo>
                      <a:pt x="570" y="122"/>
                    </a:lnTo>
                    <a:lnTo>
                      <a:pt x="558" y="150"/>
                    </a:lnTo>
                    <a:lnTo>
                      <a:pt x="542" y="180"/>
                    </a:lnTo>
                    <a:lnTo>
                      <a:pt x="522" y="210"/>
                    </a:lnTo>
                    <a:lnTo>
                      <a:pt x="498" y="238"/>
                    </a:lnTo>
                    <a:lnTo>
                      <a:pt x="484" y="252"/>
                    </a:lnTo>
                    <a:lnTo>
                      <a:pt x="470" y="266"/>
                    </a:lnTo>
                    <a:lnTo>
                      <a:pt x="452" y="278"/>
                    </a:lnTo>
                    <a:lnTo>
                      <a:pt x="434" y="290"/>
                    </a:lnTo>
                    <a:lnTo>
                      <a:pt x="416" y="302"/>
                    </a:lnTo>
                    <a:lnTo>
                      <a:pt x="394" y="312"/>
                    </a:lnTo>
                    <a:lnTo>
                      <a:pt x="372" y="322"/>
                    </a:lnTo>
                    <a:lnTo>
                      <a:pt x="348" y="330"/>
                    </a:lnTo>
                    <a:lnTo>
                      <a:pt x="322" y="338"/>
                    </a:lnTo>
                    <a:lnTo>
                      <a:pt x="294" y="344"/>
                    </a:lnTo>
                    <a:lnTo>
                      <a:pt x="294" y="344"/>
                    </a:lnTo>
                    <a:lnTo>
                      <a:pt x="288" y="354"/>
                    </a:lnTo>
                    <a:lnTo>
                      <a:pt x="276" y="384"/>
                    </a:lnTo>
                    <a:lnTo>
                      <a:pt x="260" y="426"/>
                    </a:lnTo>
                    <a:lnTo>
                      <a:pt x="252" y="452"/>
                    </a:lnTo>
                    <a:lnTo>
                      <a:pt x="244" y="478"/>
                    </a:lnTo>
                    <a:lnTo>
                      <a:pt x="238" y="508"/>
                    </a:lnTo>
                    <a:lnTo>
                      <a:pt x="234" y="538"/>
                    </a:lnTo>
                    <a:lnTo>
                      <a:pt x="230" y="568"/>
                    </a:lnTo>
                    <a:lnTo>
                      <a:pt x="230" y="598"/>
                    </a:lnTo>
                    <a:lnTo>
                      <a:pt x="234" y="628"/>
                    </a:lnTo>
                    <a:lnTo>
                      <a:pt x="240" y="658"/>
                    </a:lnTo>
                    <a:lnTo>
                      <a:pt x="250" y="686"/>
                    </a:lnTo>
                    <a:lnTo>
                      <a:pt x="258" y="698"/>
                    </a:lnTo>
                    <a:lnTo>
                      <a:pt x="266" y="710"/>
                    </a:lnTo>
                    <a:lnTo>
                      <a:pt x="266" y="710"/>
                    </a:lnTo>
                    <a:lnTo>
                      <a:pt x="320" y="786"/>
                    </a:lnTo>
                    <a:lnTo>
                      <a:pt x="348" y="828"/>
                    </a:lnTo>
                    <a:lnTo>
                      <a:pt x="362" y="848"/>
                    </a:lnTo>
                    <a:lnTo>
                      <a:pt x="362" y="848"/>
                    </a:lnTo>
                    <a:lnTo>
                      <a:pt x="362" y="854"/>
                    </a:lnTo>
                    <a:lnTo>
                      <a:pt x="360" y="856"/>
                    </a:lnTo>
                    <a:lnTo>
                      <a:pt x="356" y="856"/>
                    </a:lnTo>
                    <a:lnTo>
                      <a:pt x="356" y="856"/>
                    </a:lnTo>
                    <a:lnTo>
                      <a:pt x="350" y="854"/>
                    </a:lnTo>
                    <a:lnTo>
                      <a:pt x="344" y="848"/>
                    </a:lnTo>
                    <a:lnTo>
                      <a:pt x="324" y="830"/>
                    </a:lnTo>
                    <a:lnTo>
                      <a:pt x="308" y="818"/>
                    </a:lnTo>
                    <a:lnTo>
                      <a:pt x="288" y="804"/>
                    </a:lnTo>
                    <a:lnTo>
                      <a:pt x="262" y="790"/>
                    </a:lnTo>
                    <a:lnTo>
                      <a:pt x="230" y="774"/>
                    </a:lnTo>
                    <a:lnTo>
                      <a:pt x="230" y="774"/>
                    </a:lnTo>
                    <a:lnTo>
                      <a:pt x="210" y="768"/>
                    </a:lnTo>
                    <a:lnTo>
                      <a:pt x="190" y="762"/>
                    </a:lnTo>
                    <a:lnTo>
                      <a:pt x="174" y="760"/>
                    </a:lnTo>
                    <a:lnTo>
                      <a:pt x="158" y="760"/>
                    </a:lnTo>
                    <a:lnTo>
                      <a:pt x="146" y="762"/>
                    </a:lnTo>
                    <a:lnTo>
                      <a:pt x="134" y="766"/>
                    </a:lnTo>
                    <a:lnTo>
                      <a:pt x="126" y="770"/>
                    </a:lnTo>
                    <a:lnTo>
                      <a:pt x="118" y="776"/>
                    </a:lnTo>
                    <a:lnTo>
                      <a:pt x="110" y="782"/>
                    </a:lnTo>
                    <a:lnTo>
                      <a:pt x="106" y="790"/>
                    </a:lnTo>
                    <a:lnTo>
                      <a:pt x="98" y="802"/>
                    </a:lnTo>
                    <a:lnTo>
                      <a:pt x="96" y="812"/>
                    </a:lnTo>
                    <a:lnTo>
                      <a:pt x="94" y="816"/>
                    </a:lnTo>
                    <a:lnTo>
                      <a:pt x="94" y="816"/>
                    </a:lnTo>
                    <a:lnTo>
                      <a:pt x="84" y="810"/>
                    </a:lnTo>
                    <a:lnTo>
                      <a:pt x="72" y="804"/>
                    </a:lnTo>
                    <a:lnTo>
                      <a:pt x="60" y="796"/>
                    </a:lnTo>
                    <a:lnTo>
                      <a:pt x="46" y="784"/>
                    </a:lnTo>
                    <a:lnTo>
                      <a:pt x="34" y="768"/>
                    </a:lnTo>
                    <a:lnTo>
                      <a:pt x="22" y="752"/>
                    </a:lnTo>
                    <a:lnTo>
                      <a:pt x="18" y="742"/>
                    </a:lnTo>
                    <a:lnTo>
                      <a:pt x="16" y="730"/>
                    </a:lnTo>
                    <a:lnTo>
                      <a:pt x="16" y="730"/>
                    </a:lnTo>
                    <a:lnTo>
                      <a:pt x="14" y="722"/>
                    </a:lnTo>
                    <a:lnTo>
                      <a:pt x="10" y="722"/>
                    </a:lnTo>
                    <a:lnTo>
                      <a:pt x="8" y="724"/>
                    </a:lnTo>
                    <a:lnTo>
                      <a:pt x="6" y="734"/>
                    </a:lnTo>
                    <a:lnTo>
                      <a:pt x="4" y="762"/>
                    </a:lnTo>
                    <a:lnTo>
                      <a:pt x="0" y="800"/>
                    </a:lnTo>
                    <a:lnTo>
                      <a:pt x="0" y="842"/>
                    </a:lnTo>
                    <a:lnTo>
                      <a:pt x="0" y="884"/>
                    </a:lnTo>
                    <a:lnTo>
                      <a:pt x="0" y="920"/>
                    </a:lnTo>
                    <a:lnTo>
                      <a:pt x="4" y="942"/>
                    </a:lnTo>
                    <a:lnTo>
                      <a:pt x="4" y="942"/>
                    </a:lnTo>
                    <a:lnTo>
                      <a:pt x="8" y="958"/>
                    </a:lnTo>
                    <a:lnTo>
                      <a:pt x="16" y="974"/>
                    </a:lnTo>
                    <a:lnTo>
                      <a:pt x="26" y="990"/>
                    </a:lnTo>
                    <a:lnTo>
                      <a:pt x="38" y="1006"/>
                    </a:lnTo>
                    <a:lnTo>
                      <a:pt x="52" y="1018"/>
                    </a:lnTo>
                    <a:lnTo>
                      <a:pt x="66" y="1030"/>
                    </a:lnTo>
                    <a:lnTo>
                      <a:pt x="80" y="1038"/>
                    </a:lnTo>
                    <a:lnTo>
                      <a:pt x="96" y="1042"/>
                    </a:lnTo>
                    <a:lnTo>
                      <a:pt x="96" y="1042"/>
                    </a:lnTo>
                    <a:lnTo>
                      <a:pt x="106" y="1046"/>
                    </a:lnTo>
                    <a:lnTo>
                      <a:pt x="118" y="1050"/>
                    </a:lnTo>
                    <a:lnTo>
                      <a:pt x="132" y="1058"/>
                    </a:lnTo>
                    <a:lnTo>
                      <a:pt x="146" y="1066"/>
                    </a:lnTo>
                    <a:lnTo>
                      <a:pt x="162" y="1078"/>
                    </a:lnTo>
                    <a:lnTo>
                      <a:pt x="176" y="1092"/>
                    </a:lnTo>
                    <a:lnTo>
                      <a:pt x="190" y="1106"/>
                    </a:lnTo>
                    <a:lnTo>
                      <a:pt x="200" y="1124"/>
                    </a:lnTo>
                    <a:lnTo>
                      <a:pt x="210" y="1142"/>
                    </a:lnTo>
                    <a:lnTo>
                      <a:pt x="214" y="1162"/>
                    </a:lnTo>
                    <a:lnTo>
                      <a:pt x="214" y="1172"/>
                    </a:lnTo>
                    <a:lnTo>
                      <a:pt x="214" y="1184"/>
                    </a:lnTo>
                    <a:lnTo>
                      <a:pt x="212" y="1194"/>
                    </a:lnTo>
                    <a:lnTo>
                      <a:pt x="208" y="1206"/>
                    </a:lnTo>
                    <a:lnTo>
                      <a:pt x="204" y="1218"/>
                    </a:lnTo>
                    <a:lnTo>
                      <a:pt x="198" y="1230"/>
                    </a:lnTo>
                    <a:lnTo>
                      <a:pt x="190" y="1242"/>
                    </a:lnTo>
                    <a:lnTo>
                      <a:pt x="180" y="1256"/>
                    </a:lnTo>
                    <a:lnTo>
                      <a:pt x="168" y="1268"/>
                    </a:lnTo>
                    <a:lnTo>
                      <a:pt x="154" y="1282"/>
                    </a:lnTo>
                    <a:lnTo>
                      <a:pt x="138" y="1294"/>
                    </a:lnTo>
                    <a:lnTo>
                      <a:pt x="120" y="1308"/>
                    </a:lnTo>
                    <a:lnTo>
                      <a:pt x="120" y="1308"/>
                    </a:lnTo>
                    <a:lnTo>
                      <a:pt x="136" y="1308"/>
                    </a:lnTo>
                    <a:lnTo>
                      <a:pt x="154" y="1310"/>
                    </a:lnTo>
                    <a:lnTo>
                      <a:pt x="178" y="1312"/>
                    </a:lnTo>
                    <a:lnTo>
                      <a:pt x="208" y="1318"/>
                    </a:lnTo>
                    <a:lnTo>
                      <a:pt x="242" y="1328"/>
                    </a:lnTo>
                    <a:lnTo>
                      <a:pt x="280" y="1342"/>
                    </a:lnTo>
                    <a:lnTo>
                      <a:pt x="320" y="1362"/>
                    </a:lnTo>
                    <a:lnTo>
                      <a:pt x="320" y="1362"/>
                    </a:lnTo>
                    <a:lnTo>
                      <a:pt x="338" y="1372"/>
                    </a:lnTo>
                    <a:lnTo>
                      <a:pt x="356" y="1376"/>
                    </a:lnTo>
                    <a:lnTo>
                      <a:pt x="374" y="1380"/>
                    </a:lnTo>
                    <a:lnTo>
                      <a:pt x="394" y="1382"/>
                    </a:lnTo>
                    <a:lnTo>
                      <a:pt x="412" y="1380"/>
                    </a:lnTo>
                    <a:lnTo>
                      <a:pt x="430" y="1378"/>
                    </a:lnTo>
                    <a:lnTo>
                      <a:pt x="448" y="1374"/>
                    </a:lnTo>
                    <a:lnTo>
                      <a:pt x="464" y="1370"/>
                    </a:lnTo>
                    <a:lnTo>
                      <a:pt x="496" y="1358"/>
                    </a:lnTo>
                    <a:lnTo>
                      <a:pt x="522" y="1344"/>
                    </a:lnTo>
                    <a:lnTo>
                      <a:pt x="544" y="1332"/>
                    </a:lnTo>
                    <a:lnTo>
                      <a:pt x="558" y="1324"/>
                    </a:lnTo>
                    <a:lnTo>
                      <a:pt x="558" y="1324"/>
                    </a:lnTo>
                    <a:lnTo>
                      <a:pt x="558" y="1362"/>
                    </a:lnTo>
                    <a:lnTo>
                      <a:pt x="558" y="1422"/>
                    </a:lnTo>
                    <a:lnTo>
                      <a:pt x="554" y="1496"/>
                    </a:lnTo>
                    <a:lnTo>
                      <a:pt x="550" y="1534"/>
                    </a:lnTo>
                    <a:lnTo>
                      <a:pt x="546" y="1576"/>
                    </a:lnTo>
                    <a:lnTo>
                      <a:pt x="540" y="1616"/>
                    </a:lnTo>
                    <a:lnTo>
                      <a:pt x="532" y="1656"/>
                    </a:lnTo>
                    <a:lnTo>
                      <a:pt x="524" y="1696"/>
                    </a:lnTo>
                    <a:lnTo>
                      <a:pt x="512" y="1732"/>
                    </a:lnTo>
                    <a:lnTo>
                      <a:pt x="498" y="1764"/>
                    </a:lnTo>
                    <a:lnTo>
                      <a:pt x="482" y="1794"/>
                    </a:lnTo>
                    <a:lnTo>
                      <a:pt x="474" y="1806"/>
                    </a:lnTo>
                    <a:lnTo>
                      <a:pt x="464" y="1816"/>
                    </a:lnTo>
                    <a:lnTo>
                      <a:pt x="454" y="1826"/>
                    </a:lnTo>
                    <a:lnTo>
                      <a:pt x="442" y="1834"/>
                    </a:lnTo>
                    <a:lnTo>
                      <a:pt x="442" y="1834"/>
                    </a:lnTo>
                    <a:lnTo>
                      <a:pt x="438" y="1838"/>
                    </a:lnTo>
                    <a:lnTo>
                      <a:pt x="434" y="1842"/>
                    </a:lnTo>
                    <a:lnTo>
                      <a:pt x="434" y="1846"/>
                    </a:lnTo>
                    <a:lnTo>
                      <a:pt x="434" y="1850"/>
                    </a:lnTo>
                    <a:lnTo>
                      <a:pt x="438" y="1854"/>
                    </a:lnTo>
                    <a:lnTo>
                      <a:pt x="442" y="1858"/>
                    </a:lnTo>
                    <a:lnTo>
                      <a:pt x="442" y="1858"/>
                    </a:lnTo>
                    <a:lnTo>
                      <a:pt x="450" y="1864"/>
                    </a:lnTo>
                    <a:lnTo>
                      <a:pt x="460" y="1868"/>
                    </a:lnTo>
                    <a:lnTo>
                      <a:pt x="470" y="1872"/>
                    </a:lnTo>
                    <a:lnTo>
                      <a:pt x="482" y="1874"/>
                    </a:lnTo>
                    <a:lnTo>
                      <a:pt x="496" y="1874"/>
                    </a:lnTo>
                    <a:lnTo>
                      <a:pt x="512" y="1870"/>
                    </a:lnTo>
                    <a:lnTo>
                      <a:pt x="528" y="1860"/>
                    </a:lnTo>
                    <a:lnTo>
                      <a:pt x="528" y="1860"/>
                    </a:lnTo>
                    <a:lnTo>
                      <a:pt x="532" y="1858"/>
                    </a:lnTo>
                    <a:lnTo>
                      <a:pt x="538" y="1856"/>
                    </a:lnTo>
                    <a:lnTo>
                      <a:pt x="546" y="1856"/>
                    </a:lnTo>
                    <a:lnTo>
                      <a:pt x="550" y="1854"/>
                    </a:lnTo>
                    <a:lnTo>
                      <a:pt x="554" y="1852"/>
                    </a:lnTo>
                    <a:lnTo>
                      <a:pt x="558" y="1848"/>
                    </a:lnTo>
                    <a:lnTo>
                      <a:pt x="562" y="1842"/>
                    </a:lnTo>
                    <a:lnTo>
                      <a:pt x="562" y="1842"/>
                    </a:lnTo>
                    <a:lnTo>
                      <a:pt x="574" y="1814"/>
                    </a:lnTo>
                    <a:lnTo>
                      <a:pt x="586" y="1776"/>
                    </a:lnTo>
                    <a:lnTo>
                      <a:pt x="596" y="1730"/>
                    </a:lnTo>
                    <a:lnTo>
                      <a:pt x="606" y="1672"/>
                    </a:lnTo>
                    <a:lnTo>
                      <a:pt x="614" y="1604"/>
                    </a:lnTo>
                    <a:lnTo>
                      <a:pt x="622" y="1524"/>
                    </a:lnTo>
                    <a:lnTo>
                      <a:pt x="628" y="1432"/>
                    </a:lnTo>
                    <a:lnTo>
                      <a:pt x="634" y="1326"/>
                    </a:lnTo>
                    <a:lnTo>
                      <a:pt x="634" y="1326"/>
                    </a:lnTo>
                    <a:lnTo>
                      <a:pt x="650" y="1338"/>
                    </a:lnTo>
                    <a:lnTo>
                      <a:pt x="672" y="1350"/>
                    </a:lnTo>
                    <a:lnTo>
                      <a:pt x="698" y="1362"/>
                    </a:lnTo>
                    <a:lnTo>
                      <a:pt x="730" y="1372"/>
                    </a:lnTo>
                    <a:lnTo>
                      <a:pt x="746" y="1376"/>
                    </a:lnTo>
                    <a:lnTo>
                      <a:pt x="762" y="1380"/>
                    </a:lnTo>
                    <a:lnTo>
                      <a:pt x="780" y="1382"/>
                    </a:lnTo>
                    <a:lnTo>
                      <a:pt x="796" y="1382"/>
                    </a:lnTo>
                    <a:lnTo>
                      <a:pt x="814" y="1380"/>
                    </a:lnTo>
                    <a:lnTo>
                      <a:pt x="832" y="1376"/>
                    </a:lnTo>
                    <a:lnTo>
                      <a:pt x="850" y="1370"/>
                    </a:lnTo>
                    <a:lnTo>
                      <a:pt x="866" y="1362"/>
                    </a:lnTo>
                    <a:lnTo>
                      <a:pt x="866" y="1362"/>
                    </a:lnTo>
                    <a:lnTo>
                      <a:pt x="906" y="1342"/>
                    </a:lnTo>
                    <a:lnTo>
                      <a:pt x="944" y="1328"/>
                    </a:lnTo>
                    <a:lnTo>
                      <a:pt x="978" y="1318"/>
                    </a:lnTo>
                    <a:lnTo>
                      <a:pt x="1008" y="1312"/>
                    </a:lnTo>
                    <a:lnTo>
                      <a:pt x="1032" y="1310"/>
                    </a:lnTo>
                    <a:lnTo>
                      <a:pt x="1050" y="1308"/>
                    </a:lnTo>
                    <a:lnTo>
                      <a:pt x="1066" y="1308"/>
                    </a:lnTo>
                    <a:lnTo>
                      <a:pt x="1066" y="1308"/>
                    </a:lnTo>
                    <a:lnTo>
                      <a:pt x="1048" y="1294"/>
                    </a:lnTo>
                    <a:lnTo>
                      <a:pt x="1032" y="1282"/>
                    </a:lnTo>
                    <a:lnTo>
                      <a:pt x="1018" y="1268"/>
                    </a:lnTo>
                    <a:lnTo>
                      <a:pt x="1006" y="1256"/>
                    </a:lnTo>
                    <a:lnTo>
                      <a:pt x="998" y="1242"/>
                    </a:lnTo>
                    <a:lnTo>
                      <a:pt x="988" y="1230"/>
                    </a:lnTo>
                    <a:lnTo>
                      <a:pt x="982" y="1218"/>
                    </a:lnTo>
                    <a:lnTo>
                      <a:pt x="978" y="1206"/>
                    </a:lnTo>
                    <a:lnTo>
                      <a:pt x="974" y="1194"/>
                    </a:lnTo>
                    <a:lnTo>
                      <a:pt x="972" y="1184"/>
                    </a:lnTo>
                    <a:lnTo>
                      <a:pt x="972" y="1172"/>
                    </a:lnTo>
                    <a:lnTo>
                      <a:pt x="972" y="1162"/>
                    </a:lnTo>
                    <a:lnTo>
                      <a:pt x="976" y="1142"/>
                    </a:lnTo>
                    <a:lnTo>
                      <a:pt x="986" y="1124"/>
                    </a:lnTo>
                    <a:lnTo>
                      <a:pt x="996" y="1106"/>
                    </a:lnTo>
                    <a:lnTo>
                      <a:pt x="1010" y="1092"/>
                    </a:lnTo>
                    <a:lnTo>
                      <a:pt x="1024" y="1078"/>
                    </a:lnTo>
                    <a:lnTo>
                      <a:pt x="1040" y="1066"/>
                    </a:lnTo>
                    <a:lnTo>
                      <a:pt x="1054" y="1058"/>
                    </a:lnTo>
                    <a:lnTo>
                      <a:pt x="1068" y="1050"/>
                    </a:lnTo>
                    <a:lnTo>
                      <a:pt x="1080" y="1046"/>
                    </a:lnTo>
                    <a:lnTo>
                      <a:pt x="1090" y="1042"/>
                    </a:lnTo>
                    <a:lnTo>
                      <a:pt x="1090" y="1042"/>
                    </a:lnTo>
                    <a:lnTo>
                      <a:pt x="1106" y="1038"/>
                    </a:lnTo>
                    <a:lnTo>
                      <a:pt x="1120" y="1030"/>
                    </a:lnTo>
                    <a:lnTo>
                      <a:pt x="1134" y="1018"/>
                    </a:lnTo>
                    <a:lnTo>
                      <a:pt x="1148" y="1006"/>
                    </a:lnTo>
                    <a:lnTo>
                      <a:pt x="1160" y="990"/>
                    </a:lnTo>
                    <a:lnTo>
                      <a:pt x="1170" y="974"/>
                    </a:lnTo>
                    <a:lnTo>
                      <a:pt x="1178" y="958"/>
                    </a:lnTo>
                    <a:lnTo>
                      <a:pt x="1182" y="942"/>
                    </a:lnTo>
                    <a:lnTo>
                      <a:pt x="1182" y="942"/>
                    </a:lnTo>
                    <a:lnTo>
                      <a:pt x="1186" y="920"/>
                    </a:lnTo>
                    <a:lnTo>
                      <a:pt x="1188" y="884"/>
                    </a:lnTo>
                    <a:lnTo>
                      <a:pt x="1186" y="842"/>
                    </a:lnTo>
                    <a:lnTo>
                      <a:pt x="1186" y="800"/>
                    </a:lnTo>
                    <a:lnTo>
                      <a:pt x="1182" y="762"/>
                    </a:lnTo>
                    <a:lnTo>
                      <a:pt x="1180" y="734"/>
                    </a:lnTo>
                    <a:lnTo>
                      <a:pt x="1178" y="724"/>
                    </a:lnTo>
                    <a:lnTo>
                      <a:pt x="1176" y="722"/>
                    </a:lnTo>
                    <a:lnTo>
                      <a:pt x="1172" y="722"/>
                    </a:lnTo>
                    <a:lnTo>
                      <a:pt x="1170" y="730"/>
                    </a:lnTo>
                    <a:lnTo>
                      <a:pt x="1170" y="730"/>
                    </a:lnTo>
                    <a:close/>
                  </a:path>
                </a:pathLst>
              </a:custGeom>
              <a:solidFill>
                <a:schemeClr val="accent1">
                  <a:alpha val="8000"/>
                </a:schemeClr>
              </a:solidFill>
              <a:ln w="9525">
                <a:noFill/>
                <a:round/>
                <a:headEnd/>
                <a:tailEnd/>
              </a:ln>
              <a:effectLst>
                <a:glow rad="50800">
                  <a:schemeClr val="accent1">
                    <a:alpha val="18000"/>
                  </a:schemeClr>
                </a:glow>
                <a:softEdge rad="25400"/>
              </a:effectLst>
            </p:spPr>
            <p:txBody>
              <a:bodyPr vert="horz" wrap="square" lIns="91440" tIns="45720" rIns="91440" bIns="45720" numCol="1" anchor="t" anchorCtr="0" compatLnSpc="1">
                <a:prstTxWarp prst="textNoShape">
                  <a:avLst/>
                </a:prstTxWarp>
              </a:bodyPr>
              <a:lstStyle/>
              <a:p>
                <a:endParaRPr lang="en-US">
                  <a:solidFill>
                    <a:prstClr val="white"/>
                  </a:solidFill>
                </a:endParaRPr>
              </a:p>
            </p:txBody>
          </p:sp>
          <p:sp>
            <p:nvSpPr>
              <p:cNvPr id="88" name="Freeform 39"/>
              <p:cNvSpPr>
                <a:spLocks noChangeAspect="1"/>
              </p:cNvSpPr>
              <p:nvPr/>
            </p:nvSpPr>
            <p:spPr bwMode="auto">
              <a:xfrm>
                <a:off x="8828844" y="1270466"/>
                <a:ext cx="315155" cy="776632"/>
              </a:xfrm>
              <a:custGeom>
                <a:avLst/>
                <a:gdLst>
                  <a:gd name="T0" fmla="*/ 60 w 280"/>
                  <a:gd name="T1" fmla="*/ 500 h 690"/>
                  <a:gd name="T2" fmla="*/ 70 w 280"/>
                  <a:gd name="T3" fmla="*/ 516 h 690"/>
                  <a:gd name="T4" fmla="*/ 78 w 280"/>
                  <a:gd name="T5" fmla="*/ 538 h 690"/>
                  <a:gd name="T6" fmla="*/ 82 w 280"/>
                  <a:gd name="T7" fmla="*/ 594 h 690"/>
                  <a:gd name="T8" fmla="*/ 82 w 280"/>
                  <a:gd name="T9" fmla="*/ 648 h 690"/>
                  <a:gd name="T10" fmla="*/ 78 w 280"/>
                  <a:gd name="T11" fmla="*/ 684 h 690"/>
                  <a:gd name="T12" fmla="*/ 78 w 280"/>
                  <a:gd name="T13" fmla="*/ 690 h 690"/>
                  <a:gd name="T14" fmla="*/ 110 w 280"/>
                  <a:gd name="T15" fmla="*/ 672 h 690"/>
                  <a:gd name="T16" fmla="*/ 158 w 280"/>
                  <a:gd name="T17" fmla="*/ 646 h 690"/>
                  <a:gd name="T18" fmla="*/ 210 w 280"/>
                  <a:gd name="T19" fmla="*/ 628 h 690"/>
                  <a:gd name="T20" fmla="*/ 244 w 280"/>
                  <a:gd name="T21" fmla="*/ 624 h 690"/>
                  <a:gd name="T22" fmla="*/ 252 w 280"/>
                  <a:gd name="T23" fmla="*/ 626 h 690"/>
                  <a:gd name="T24" fmla="*/ 280 w 280"/>
                  <a:gd name="T25" fmla="*/ 582 h 690"/>
                  <a:gd name="T26" fmla="*/ 280 w 280"/>
                  <a:gd name="T27" fmla="*/ 0 h 690"/>
                  <a:gd name="T28" fmla="*/ 250 w 280"/>
                  <a:gd name="T29" fmla="*/ 2 h 690"/>
                  <a:gd name="T30" fmla="*/ 216 w 280"/>
                  <a:gd name="T31" fmla="*/ 8 h 690"/>
                  <a:gd name="T32" fmla="*/ 192 w 280"/>
                  <a:gd name="T33" fmla="*/ 18 h 690"/>
                  <a:gd name="T34" fmla="*/ 174 w 280"/>
                  <a:gd name="T35" fmla="*/ 32 h 690"/>
                  <a:gd name="T36" fmla="*/ 152 w 280"/>
                  <a:gd name="T37" fmla="*/ 60 h 690"/>
                  <a:gd name="T38" fmla="*/ 146 w 280"/>
                  <a:gd name="T39" fmla="*/ 84 h 690"/>
                  <a:gd name="T40" fmla="*/ 168 w 280"/>
                  <a:gd name="T41" fmla="*/ 88 h 690"/>
                  <a:gd name="T42" fmla="*/ 202 w 280"/>
                  <a:gd name="T43" fmla="*/ 98 h 690"/>
                  <a:gd name="T44" fmla="*/ 222 w 280"/>
                  <a:gd name="T45" fmla="*/ 110 h 690"/>
                  <a:gd name="T46" fmla="*/ 230 w 280"/>
                  <a:gd name="T47" fmla="*/ 124 h 690"/>
                  <a:gd name="T48" fmla="*/ 230 w 280"/>
                  <a:gd name="T49" fmla="*/ 138 h 690"/>
                  <a:gd name="T50" fmla="*/ 220 w 280"/>
                  <a:gd name="T51" fmla="*/ 152 h 690"/>
                  <a:gd name="T52" fmla="*/ 192 w 280"/>
                  <a:gd name="T53" fmla="*/ 176 h 690"/>
                  <a:gd name="T54" fmla="*/ 142 w 280"/>
                  <a:gd name="T55" fmla="*/ 206 h 690"/>
                  <a:gd name="T56" fmla="*/ 58 w 280"/>
                  <a:gd name="T57" fmla="*/ 242 h 690"/>
                  <a:gd name="T58" fmla="*/ 0 w 280"/>
                  <a:gd name="T59" fmla="*/ 264 h 690"/>
                  <a:gd name="T60" fmla="*/ 20 w 280"/>
                  <a:gd name="T61" fmla="*/ 266 h 690"/>
                  <a:gd name="T62" fmla="*/ 52 w 280"/>
                  <a:gd name="T63" fmla="*/ 274 h 690"/>
                  <a:gd name="T64" fmla="*/ 78 w 280"/>
                  <a:gd name="T65" fmla="*/ 284 h 690"/>
                  <a:gd name="T66" fmla="*/ 96 w 280"/>
                  <a:gd name="T67" fmla="*/ 298 h 690"/>
                  <a:gd name="T68" fmla="*/ 108 w 280"/>
                  <a:gd name="T69" fmla="*/ 316 h 690"/>
                  <a:gd name="T70" fmla="*/ 116 w 280"/>
                  <a:gd name="T71" fmla="*/ 334 h 690"/>
                  <a:gd name="T72" fmla="*/ 116 w 280"/>
                  <a:gd name="T73" fmla="*/ 366 h 690"/>
                  <a:gd name="T74" fmla="*/ 108 w 280"/>
                  <a:gd name="T75" fmla="*/ 408 h 690"/>
                  <a:gd name="T76" fmla="*/ 90 w 280"/>
                  <a:gd name="T77" fmla="*/ 448 h 690"/>
                  <a:gd name="T78" fmla="*/ 66 w 280"/>
                  <a:gd name="T79" fmla="*/ 490 h 690"/>
                  <a:gd name="T80" fmla="*/ 60 w 280"/>
                  <a:gd name="T81" fmla="*/ 500 h 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80" h="690">
                    <a:moveTo>
                      <a:pt x="60" y="500"/>
                    </a:moveTo>
                    <a:lnTo>
                      <a:pt x="60" y="500"/>
                    </a:lnTo>
                    <a:lnTo>
                      <a:pt x="66" y="506"/>
                    </a:lnTo>
                    <a:lnTo>
                      <a:pt x="70" y="516"/>
                    </a:lnTo>
                    <a:lnTo>
                      <a:pt x="74" y="526"/>
                    </a:lnTo>
                    <a:lnTo>
                      <a:pt x="78" y="538"/>
                    </a:lnTo>
                    <a:lnTo>
                      <a:pt x="82" y="566"/>
                    </a:lnTo>
                    <a:lnTo>
                      <a:pt x="82" y="594"/>
                    </a:lnTo>
                    <a:lnTo>
                      <a:pt x="82" y="622"/>
                    </a:lnTo>
                    <a:lnTo>
                      <a:pt x="82" y="648"/>
                    </a:lnTo>
                    <a:lnTo>
                      <a:pt x="78" y="684"/>
                    </a:lnTo>
                    <a:lnTo>
                      <a:pt x="78" y="684"/>
                    </a:lnTo>
                    <a:lnTo>
                      <a:pt x="76" y="690"/>
                    </a:lnTo>
                    <a:lnTo>
                      <a:pt x="78" y="690"/>
                    </a:lnTo>
                    <a:lnTo>
                      <a:pt x="78" y="690"/>
                    </a:lnTo>
                    <a:lnTo>
                      <a:pt x="110" y="672"/>
                    </a:lnTo>
                    <a:lnTo>
                      <a:pt x="132" y="658"/>
                    </a:lnTo>
                    <a:lnTo>
                      <a:pt x="158" y="646"/>
                    </a:lnTo>
                    <a:lnTo>
                      <a:pt x="184" y="636"/>
                    </a:lnTo>
                    <a:lnTo>
                      <a:pt x="210" y="628"/>
                    </a:lnTo>
                    <a:lnTo>
                      <a:pt x="234" y="624"/>
                    </a:lnTo>
                    <a:lnTo>
                      <a:pt x="244" y="624"/>
                    </a:lnTo>
                    <a:lnTo>
                      <a:pt x="252" y="626"/>
                    </a:lnTo>
                    <a:lnTo>
                      <a:pt x="252" y="626"/>
                    </a:lnTo>
                    <a:lnTo>
                      <a:pt x="260" y="612"/>
                    </a:lnTo>
                    <a:lnTo>
                      <a:pt x="280" y="582"/>
                    </a:lnTo>
                    <a:lnTo>
                      <a:pt x="280" y="0"/>
                    </a:lnTo>
                    <a:lnTo>
                      <a:pt x="280" y="0"/>
                    </a:lnTo>
                    <a:lnTo>
                      <a:pt x="250" y="2"/>
                    </a:lnTo>
                    <a:lnTo>
                      <a:pt x="250" y="2"/>
                    </a:lnTo>
                    <a:lnTo>
                      <a:pt x="232" y="4"/>
                    </a:lnTo>
                    <a:lnTo>
                      <a:pt x="216" y="8"/>
                    </a:lnTo>
                    <a:lnTo>
                      <a:pt x="204" y="12"/>
                    </a:lnTo>
                    <a:lnTo>
                      <a:pt x="192" y="18"/>
                    </a:lnTo>
                    <a:lnTo>
                      <a:pt x="182" y="24"/>
                    </a:lnTo>
                    <a:lnTo>
                      <a:pt x="174" y="32"/>
                    </a:lnTo>
                    <a:lnTo>
                      <a:pt x="160" y="46"/>
                    </a:lnTo>
                    <a:lnTo>
                      <a:pt x="152" y="60"/>
                    </a:lnTo>
                    <a:lnTo>
                      <a:pt x="148" y="72"/>
                    </a:lnTo>
                    <a:lnTo>
                      <a:pt x="146" y="84"/>
                    </a:lnTo>
                    <a:lnTo>
                      <a:pt x="146" y="84"/>
                    </a:lnTo>
                    <a:lnTo>
                      <a:pt x="168" y="88"/>
                    </a:lnTo>
                    <a:lnTo>
                      <a:pt x="186" y="94"/>
                    </a:lnTo>
                    <a:lnTo>
                      <a:pt x="202" y="98"/>
                    </a:lnTo>
                    <a:lnTo>
                      <a:pt x="214" y="104"/>
                    </a:lnTo>
                    <a:lnTo>
                      <a:pt x="222" y="110"/>
                    </a:lnTo>
                    <a:lnTo>
                      <a:pt x="228" y="116"/>
                    </a:lnTo>
                    <a:lnTo>
                      <a:pt x="230" y="124"/>
                    </a:lnTo>
                    <a:lnTo>
                      <a:pt x="230" y="130"/>
                    </a:lnTo>
                    <a:lnTo>
                      <a:pt x="230" y="138"/>
                    </a:lnTo>
                    <a:lnTo>
                      <a:pt x="226" y="146"/>
                    </a:lnTo>
                    <a:lnTo>
                      <a:pt x="220" y="152"/>
                    </a:lnTo>
                    <a:lnTo>
                      <a:pt x="212" y="160"/>
                    </a:lnTo>
                    <a:lnTo>
                      <a:pt x="192" y="176"/>
                    </a:lnTo>
                    <a:lnTo>
                      <a:pt x="168" y="190"/>
                    </a:lnTo>
                    <a:lnTo>
                      <a:pt x="142" y="206"/>
                    </a:lnTo>
                    <a:lnTo>
                      <a:pt x="114" y="218"/>
                    </a:lnTo>
                    <a:lnTo>
                      <a:pt x="58" y="242"/>
                    </a:lnTo>
                    <a:lnTo>
                      <a:pt x="16" y="258"/>
                    </a:lnTo>
                    <a:lnTo>
                      <a:pt x="0" y="264"/>
                    </a:lnTo>
                    <a:lnTo>
                      <a:pt x="0" y="264"/>
                    </a:lnTo>
                    <a:lnTo>
                      <a:pt x="20" y="266"/>
                    </a:lnTo>
                    <a:lnTo>
                      <a:pt x="38" y="270"/>
                    </a:lnTo>
                    <a:lnTo>
                      <a:pt x="52" y="274"/>
                    </a:lnTo>
                    <a:lnTo>
                      <a:pt x="66" y="278"/>
                    </a:lnTo>
                    <a:lnTo>
                      <a:pt x="78" y="284"/>
                    </a:lnTo>
                    <a:lnTo>
                      <a:pt x="88" y="290"/>
                    </a:lnTo>
                    <a:lnTo>
                      <a:pt x="96" y="298"/>
                    </a:lnTo>
                    <a:lnTo>
                      <a:pt x="104" y="306"/>
                    </a:lnTo>
                    <a:lnTo>
                      <a:pt x="108" y="316"/>
                    </a:lnTo>
                    <a:lnTo>
                      <a:pt x="112" y="324"/>
                    </a:lnTo>
                    <a:lnTo>
                      <a:pt x="116" y="334"/>
                    </a:lnTo>
                    <a:lnTo>
                      <a:pt x="116" y="344"/>
                    </a:lnTo>
                    <a:lnTo>
                      <a:pt x="116" y="366"/>
                    </a:lnTo>
                    <a:lnTo>
                      <a:pt x="114" y="386"/>
                    </a:lnTo>
                    <a:lnTo>
                      <a:pt x="108" y="408"/>
                    </a:lnTo>
                    <a:lnTo>
                      <a:pt x="100" y="428"/>
                    </a:lnTo>
                    <a:lnTo>
                      <a:pt x="90" y="448"/>
                    </a:lnTo>
                    <a:lnTo>
                      <a:pt x="82" y="464"/>
                    </a:lnTo>
                    <a:lnTo>
                      <a:pt x="66" y="490"/>
                    </a:lnTo>
                    <a:lnTo>
                      <a:pt x="60" y="500"/>
                    </a:lnTo>
                    <a:lnTo>
                      <a:pt x="60" y="500"/>
                    </a:lnTo>
                    <a:close/>
                  </a:path>
                </a:pathLst>
              </a:custGeom>
              <a:solidFill>
                <a:schemeClr val="accent1">
                  <a:alpha val="8000"/>
                </a:schemeClr>
              </a:solidFill>
              <a:ln>
                <a:noFill/>
              </a:ln>
              <a:effectLst>
                <a:glow rad="50800">
                  <a:schemeClr val="accent1">
                    <a:alpha val="18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prstClr val="white"/>
                  </a:solidFill>
                </a:endParaRPr>
              </a:p>
            </p:txBody>
          </p:sp>
          <p:sp>
            <p:nvSpPr>
              <p:cNvPr id="89" name="Freeform 88"/>
              <p:cNvSpPr>
                <a:spLocks noChangeAspect="1"/>
              </p:cNvSpPr>
              <p:nvPr/>
            </p:nvSpPr>
            <p:spPr bwMode="auto">
              <a:xfrm>
                <a:off x="10820" y="5117153"/>
                <a:ext cx="692706" cy="903148"/>
              </a:xfrm>
              <a:custGeom>
                <a:avLst/>
                <a:gdLst>
                  <a:gd name="T0" fmla="*/ 628 w 632"/>
                  <a:gd name="T1" fmla="*/ 772 h 824"/>
                  <a:gd name="T2" fmla="*/ 572 w 632"/>
                  <a:gd name="T3" fmla="*/ 684 h 824"/>
                  <a:gd name="T4" fmla="*/ 520 w 632"/>
                  <a:gd name="T5" fmla="*/ 616 h 824"/>
                  <a:gd name="T6" fmla="*/ 500 w 632"/>
                  <a:gd name="T7" fmla="*/ 560 h 824"/>
                  <a:gd name="T8" fmla="*/ 486 w 632"/>
                  <a:gd name="T9" fmla="*/ 432 h 824"/>
                  <a:gd name="T10" fmla="*/ 496 w 632"/>
                  <a:gd name="T11" fmla="*/ 306 h 824"/>
                  <a:gd name="T12" fmla="*/ 496 w 632"/>
                  <a:gd name="T13" fmla="*/ 272 h 824"/>
                  <a:gd name="T14" fmla="*/ 486 w 632"/>
                  <a:gd name="T15" fmla="*/ 232 h 824"/>
                  <a:gd name="T16" fmla="*/ 456 w 632"/>
                  <a:gd name="T17" fmla="*/ 196 h 824"/>
                  <a:gd name="T18" fmla="*/ 434 w 632"/>
                  <a:gd name="T19" fmla="*/ 184 h 824"/>
                  <a:gd name="T20" fmla="*/ 408 w 632"/>
                  <a:gd name="T21" fmla="*/ 236 h 824"/>
                  <a:gd name="T22" fmla="*/ 384 w 632"/>
                  <a:gd name="T23" fmla="*/ 260 h 824"/>
                  <a:gd name="T24" fmla="*/ 362 w 632"/>
                  <a:gd name="T25" fmla="*/ 256 h 824"/>
                  <a:gd name="T26" fmla="*/ 344 w 632"/>
                  <a:gd name="T27" fmla="*/ 234 h 824"/>
                  <a:gd name="T28" fmla="*/ 312 w 632"/>
                  <a:gd name="T29" fmla="*/ 154 h 824"/>
                  <a:gd name="T30" fmla="*/ 284 w 632"/>
                  <a:gd name="T31" fmla="*/ 18 h 824"/>
                  <a:gd name="T32" fmla="*/ 276 w 632"/>
                  <a:gd name="T33" fmla="*/ 18 h 824"/>
                  <a:gd name="T34" fmla="*/ 254 w 632"/>
                  <a:gd name="T35" fmla="*/ 64 h 824"/>
                  <a:gd name="T36" fmla="*/ 228 w 632"/>
                  <a:gd name="T37" fmla="*/ 90 h 824"/>
                  <a:gd name="T38" fmla="*/ 198 w 632"/>
                  <a:gd name="T39" fmla="*/ 100 h 824"/>
                  <a:gd name="T40" fmla="*/ 156 w 632"/>
                  <a:gd name="T41" fmla="*/ 96 h 824"/>
                  <a:gd name="T42" fmla="*/ 96 w 632"/>
                  <a:gd name="T43" fmla="*/ 66 h 824"/>
                  <a:gd name="T44" fmla="*/ 42 w 632"/>
                  <a:gd name="T45" fmla="*/ 18 h 824"/>
                  <a:gd name="T46" fmla="*/ 26 w 632"/>
                  <a:gd name="T47" fmla="*/ 14 h 824"/>
                  <a:gd name="T48" fmla="*/ 0 w 632"/>
                  <a:gd name="T49" fmla="*/ 456 h 824"/>
                  <a:gd name="T50" fmla="*/ 80 w 632"/>
                  <a:gd name="T51" fmla="*/ 482 h 824"/>
                  <a:gd name="T52" fmla="*/ 124 w 632"/>
                  <a:gd name="T53" fmla="*/ 506 h 824"/>
                  <a:gd name="T54" fmla="*/ 146 w 632"/>
                  <a:gd name="T55" fmla="*/ 536 h 824"/>
                  <a:gd name="T56" fmla="*/ 134 w 632"/>
                  <a:gd name="T57" fmla="*/ 568 h 824"/>
                  <a:gd name="T58" fmla="*/ 76 w 632"/>
                  <a:gd name="T59" fmla="*/ 604 h 824"/>
                  <a:gd name="T60" fmla="*/ 82 w 632"/>
                  <a:gd name="T61" fmla="*/ 616 h 824"/>
                  <a:gd name="T62" fmla="*/ 122 w 632"/>
                  <a:gd name="T63" fmla="*/ 630 h 824"/>
                  <a:gd name="T64" fmla="*/ 182 w 632"/>
                  <a:gd name="T65" fmla="*/ 626 h 824"/>
                  <a:gd name="T66" fmla="*/ 300 w 632"/>
                  <a:gd name="T67" fmla="*/ 610 h 824"/>
                  <a:gd name="T68" fmla="*/ 422 w 632"/>
                  <a:gd name="T69" fmla="*/ 616 h 824"/>
                  <a:gd name="T70" fmla="*/ 476 w 632"/>
                  <a:gd name="T71" fmla="*/ 630 h 824"/>
                  <a:gd name="T72" fmla="*/ 526 w 632"/>
                  <a:gd name="T73" fmla="*/ 674 h 824"/>
                  <a:gd name="T74" fmla="*/ 576 w 632"/>
                  <a:gd name="T75" fmla="*/ 748 h 824"/>
                  <a:gd name="T76" fmla="*/ 594 w 632"/>
                  <a:gd name="T77" fmla="*/ 796 h 824"/>
                  <a:gd name="T78" fmla="*/ 592 w 632"/>
                  <a:gd name="T79" fmla="*/ 818 h 824"/>
                  <a:gd name="T80" fmla="*/ 598 w 632"/>
                  <a:gd name="T81" fmla="*/ 824 h 824"/>
                  <a:gd name="T82" fmla="*/ 612 w 632"/>
                  <a:gd name="T83" fmla="*/ 822 h 824"/>
                  <a:gd name="T84" fmla="*/ 624 w 632"/>
                  <a:gd name="T85" fmla="*/ 808 h 824"/>
                  <a:gd name="T86" fmla="*/ 630 w 632"/>
                  <a:gd name="T87" fmla="*/ 796 h 8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32" h="824">
                    <a:moveTo>
                      <a:pt x="632" y="784"/>
                    </a:moveTo>
                    <a:lnTo>
                      <a:pt x="632" y="784"/>
                    </a:lnTo>
                    <a:lnTo>
                      <a:pt x="628" y="772"/>
                    </a:lnTo>
                    <a:lnTo>
                      <a:pt x="622" y="760"/>
                    </a:lnTo>
                    <a:lnTo>
                      <a:pt x="602" y="726"/>
                    </a:lnTo>
                    <a:lnTo>
                      <a:pt x="572" y="684"/>
                    </a:lnTo>
                    <a:lnTo>
                      <a:pt x="530" y="632"/>
                    </a:lnTo>
                    <a:lnTo>
                      <a:pt x="530" y="632"/>
                    </a:lnTo>
                    <a:lnTo>
                      <a:pt x="520" y="616"/>
                    </a:lnTo>
                    <a:lnTo>
                      <a:pt x="512" y="598"/>
                    </a:lnTo>
                    <a:lnTo>
                      <a:pt x="504" y="580"/>
                    </a:lnTo>
                    <a:lnTo>
                      <a:pt x="500" y="560"/>
                    </a:lnTo>
                    <a:lnTo>
                      <a:pt x="492" y="520"/>
                    </a:lnTo>
                    <a:lnTo>
                      <a:pt x="486" y="476"/>
                    </a:lnTo>
                    <a:lnTo>
                      <a:pt x="486" y="432"/>
                    </a:lnTo>
                    <a:lnTo>
                      <a:pt x="488" y="388"/>
                    </a:lnTo>
                    <a:lnTo>
                      <a:pt x="490" y="346"/>
                    </a:lnTo>
                    <a:lnTo>
                      <a:pt x="496" y="306"/>
                    </a:lnTo>
                    <a:lnTo>
                      <a:pt x="496" y="306"/>
                    </a:lnTo>
                    <a:lnTo>
                      <a:pt x="496" y="288"/>
                    </a:lnTo>
                    <a:lnTo>
                      <a:pt x="496" y="272"/>
                    </a:lnTo>
                    <a:lnTo>
                      <a:pt x="494" y="256"/>
                    </a:lnTo>
                    <a:lnTo>
                      <a:pt x="492" y="244"/>
                    </a:lnTo>
                    <a:lnTo>
                      <a:pt x="486" y="232"/>
                    </a:lnTo>
                    <a:lnTo>
                      <a:pt x="482" y="222"/>
                    </a:lnTo>
                    <a:lnTo>
                      <a:pt x="470" y="206"/>
                    </a:lnTo>
                    <a:lnTo>
                      <a:pt x="456" y="196"/>
                    </a:lnTo>
                    <a:lnTo>
                      <a:pt x="446" y="188"/>
                    </a:lnTo>
                    <a:lnTo>
                      <a:pt x="434" y="184"/>
                    </a:lnTo>
                    <a:lnTo>
                      <a:pt x="434" y="184"/>
                    </a:lnTo>
                    <a:lnTo>
                      <a:pt x="424" y="206"/>
                    </a:lnTo>
                    <a:lnTo>
                      <a:pt x="416" y="222"/>
                    </a:lnTo>
                    <a:lnTo>
                      <a:pt x="408" y="236"/>
                    </a:lnTo>
                    <a:lnTo>
                      <a:pt x="400" y="248"/>
                    </a:lnTo>
                    <a:lnTo>
                      <a:pt x="392" y="254"/>
                    </a:lnTo>
                    <a:lnTo>
                      <a:pt x="384" y="260"/>
                    </a:lnTo>
                    <a:lnTo>
                      <a:pt x="376" y="260"/>
                    </a:lnTo>
                    <a:lnTo>
                      <a:pt x="370" y="260"/>
                    </a:lnTo>
                    <a:lnTo>
                      <a:pt x="362" y="256"/>
                    </a:lnTo>
                    <a:lnTo>
                      <a:pt x="356" y="250"/>
                    </a:lnTo>
                    <a:lnTo>
                      <a:pt x="350" y="244"/>
                    </a:lnTo>
                    <a:lnTo>
                      <a:pt x="344" y="234"/>
                    </a:lnTo>
                    <a:lnTo>
                      <a:pt x="332" y="212"/>
                    </a:lnTo>
                    <a:lnTo>
                      <a:pt x="322" y="184"/>
                    </a:lnTo>
                    <a:lnTo>
                      <a:pt x="312" y="154"/>
                    </a:lnTo>
                    <a:lnTo>
                      <a:pt x="304" y="122"/>
                    </a:lnTo>
                    <a:lnTo>
                      <a:pt x="292" y="62"/>
                    </a:lnTo>
                    <a:lnTo>
                      <a:pt x="284" y="18"/>
                    </a:lnTo>
                    <a:lnTo>
                      <a:pt x="282" y="0"/>
                    </a:lnTo>
                    <a:lnTo>
                      <a:pt x="282" y="0"/>
                    </a:lnTo>
                    <a:lnTo>
                      <a:pt x="276" y="18"/>
                    </a:lnTo>
                    <a:lnTo>
                      <a:pt x="270" y="36"/>
                    </a:lnTo>
                    <a:lnTo>
                      <a:pt x="262" y="50"/>
                    </a:lnTo>
                    <a:lnTo>
                      <a:pt x="254" y="64"/>
                    </a:lnTo>
                    <a:lnTo>
                      <a:pt x="246" y="74"/>
                    </a:lnTo>
                    <a:lnTo>
                      <a:pt x="238" y="82"/>
                    </a:lnTo>
                    <a:lnTo>
                      <a:pt x="228" y="90"/>
                    </a:lnTo>
                    <a:lnTo>
                      <a:pt x="218" y="94"/>
                    </a:lnTo>
                    <a:lnTo>
                      <a:pt x="208" y="98"/>
                    </a:lnTo>
                    <a:lnTo>
                      <a:pt x="198" y="100"/>
                    </a:lnTo>
                    <a:lnTo>
                      <a:pt x="188" y="100"/>
                    </a:lnTo>
                    <a:lnTo>
                      <a:pt x="178" y="100"/>
                    </a:lnTo>
                    <a:lnTo>
                      <a:pt x="156" y="96"/>
                    </a:lnTo>
                    <a:lnTo>
                      <a:pt x="136" y="88"/>
                    </a:lnTo>
                    <a:lnTo>
                      <a:pt x="116" y="78"/>
                    </a:lnTo>
                    <a:lnTo>
                      <a:pt x="96" y="66"/>
                    </a:lnTo>
                    <a:lnTo>
                      <a:pt x="80" y="52"/>
                    </a:lnTo>
                    <a:lnTo>
                      <a:pt x="64" y="40"/>
                    </a:lnTo>
                    <a:lnTo>
                      <a:pt x="42" y="18"/>
                    </a:lnTo>
                    <a:lnTo>
                      <a:pt x="34" y="10"/>
                    </a:lnTo>
                    <a:lnTo>
                      <a:pt x="34" y="10"/>
                    </a:lnTo>
                    <a:lnTo>
                      <a:pt x="26" y="14"/>
                    </a:lnTo>
                    <a:lnTo>
                      <a:pt x="18" y="16"/>
                    </a:lnTo>
                    <a:lnTo>
                      <a:pt x="0" y="20"/>
                    </a:lnTo>
                    <a:lnTo>
                      <a:pt x="0" y="456"/>
                    </a:lnTo>
                    <a:lnTo>
                      <a:pt x="0" y="456"/>
                    </a:lnTo>
                    <a:lnTo>
                      <a:pt x="42" y="468"/>
                    </a:lnTo>
                    <a:lnTo>
                      <a:pt x="80" y="482"/>
                    </a:lnTo>
                    <a:lnTo>
                      <a:pt x="96" y="490"/>
                    </a:lnTo>
                    <a:lnTo>
                      <a:pt x="112" y="498"/>
                    </a:lnTo>
                    <a:lnTo>
                      <a:pt x="124" y="506"/>
                    </a:lnTo>
                    <a:lnTo>
                      <a:pt x="136" y="516"/>
                    </a:lnTo>
                    <a:lnTo>
                      <a:pt x="142" y="526"/>
                    </a:lnTo>
                    <a:lnTo>
                      <a:pt x="146" y="536"/>
                    </a:lnTo>
                    <a:lnTo>
                      <a:pt x="146" y="546"/>
                    </a:lnTo>
                    <a:lnTo>
                      <a:pt x="142" y="556"/>
                    </a:lnTo>
                    <a:lnTo>
                      <a:pt x="134" y="568"/>
                    </a:lnTo>
                    <a:lnTo>
                      <a:pt x="120" y="580"/>
                    </a:lnTo>
                    <a:lnTo>
                      <a:pt x="100" y="592"/>
                    </a:lnTo>
                    <a:lnTo>
                      <a:pt x="76" y="604"/>
                    </a:lnTo>
                    <a:lnTo>
                      <a:pt x="76" y="604"/>
                    </a:lnTo>
                    <a:lnTo>
                      <a:pt x="78" y="610"/>
                    </a:lnTo>
                    <a:lnTo>
                      <a:pt x="82" y="616"/>
                    </a:lnTo>
                    <a:lnTo>
                      <a:pt x="90" y="622"/>
                    </a:lnTo>
                    <a:lnTo>
                      <a:pt x="104" y="626"/>
                    </a:lnTo>
                    <a:lnTo>
                      <a:pt x="122" y="630"/>
                    </a:lnTo>
                    <a:lnTo>
                      <a:pt x="148" y="630"/>
                    </a:lnTo>
                    <a:lnTo>
                      <a:pt x="182" y="626"/>
                    </a:lnTo>
                    <a:lnTo>
                      <a:pt x="182" y="626"/>
                    </a:lnTo>
                    <a:lnTo>
                      <a:pt x="220" y="620"/>
                    </a:lnTo>
                    <a:lnTo>
                      <a:pt x="260" y="614"/>
                    </a:lnTo>
                    <a:lnTo>
                      <a:pt x="300" y="610"/>
                    </a:lnTo>
                    <a:lnTo>
                      <a:pt x="342" y="610"/>
                    </a:lnTo>
                    <a:lnTo>
                      <a:pt x="382" y="610"/>
                    </a:lnTo>
                    <a:lnTo>
                      <a:pt x="422" y="616"/>
                    </a:lnTo>
                    <a:lnTo>
                      <a:pt x="440" y="620"/>
                    </a:lnTo>
                    <a:lnTo>
                      <a:pt x="458" y="624"/>
                    </a:lnTo>
                    <a:lnTo>
                      <a:pt x="476" y="630"/>
                    </a:lnTo>
                    <a:lnTo>
                      <a:pt x="492" y="636"/>
                    </a:lnTo>
                    <a:lnTo>
                      <a:pt x="492" y="636"/>
                    </a:lnTo>
                    <a:lnTo>
                      <a:pt x="526" y="674"/>
                    </a:lnTo>
                    <a:lnTo>
                      <a:pt x="544" y="698"/>
                    </a:lnTo>
                    <a:lnTo>
                      <a:pt x="562" y="722"/>
                    </a:lnTo>
                    <a:lnTo>
                      <a:pt x="576" y="748"/>
                    </a:lnTo>
                    <a:lnTo>
                      <a:pt x="588" y="772"/>
                    </a:lnTo>
                    <a:lnTo>
                      <a:pt x="590" y="784"/>
                    </a:lnTo>
                    <a:lnTo>
                      <a:pt x="594" y="796"/>
                    </a:lnTo>
                    <a:lnTo>
                      <a:pt x="594" y="806"/>
                    </a:lnTo>
                    <a:lnTo>
                      <a:pt x="592" y="818"/>
                    </a:lnTo>
                    <a:lnTo>
                      <a:pt x="592" y="818"/>
                    </a:lnTo>
                    <a:lnTo>
                      <a:pt x="592" y="822"/>
                    </a:lnTo>
                    <a:lnTo>
                      <a:pt x="594" y="824"/>
                    </a:lnTo>
                    <a:lnTo>
                      <a:pt x="598" y="824"/>
                    </a:lnTo>
                    <a:lnTo>
                      <a:pt x="598" y="824"/>
                    </a:lnTo>
                    <a:lnTo>
                      <a:pt x="602" y="824"/>
                    </a:lnTo>
                    <a:lnTo>
                      <a:pt x="612" y="822"/>
                    </a:lnTo>
                    <a:lnTo>
                      <a:pt x="616" y="818"/>
                    </a:lnTo>
                    <a:lnTo>
                      <a:pt x="620" y="814"/>
                    </a:lnTo>
                    <a:lnTo>
                      <a:pt x="624" y="808"/>
                    </a:lnTo>
                    <a:lnTo>
                      <a:pt x="626" y="800"/>
                    </a:lnTo>
                    <a:lnTo>
                      <a:pt x="626" y="800"/>
                    </a:lnTo>
                    <a:lnTo>
                      <a:pt x="630" y="796"/>
                    </a:lnTo>
                    <a:lnTo>
                      <a:pt x="632" y="792"/>
                    </a:lnTo>
                    <a:lnTo>
                      <a:pt x="632" y="784"/>
                    </a:lnTo>
                    <a:close/>
                  </a:path>
                </a:pathLst>
              </a:custGeom>
              <a:solidFill>
                <a:schemeClr val="accent1">
                  <a:alpha val="8000"/>
                </a:schemeClr>
              </a:solidFill>
              <a:ln>
                <a:noFill/>
              </a:ln>
              <a:effectLst>
                <a:glow rad="50800">
                  <a:schemeClr val="accent1">
                    <a:alpha val="18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prstClr val="white"/>
                  </a:solidFill>
                </a:endParaRPr>
              </a:p>
            </p:txBody>
          </p:sp>
          <p:sp>
            <p:nvSpPr>
              <p:cNvPr id="90" name="Freeform 47"/>
              <p:cNvSpPr>
                <a:spLocks noChangeAspect="1"/>
              </p:cNvSpPr>
              <p:nvPr/>
            </p:nvSpPr>
            <p:spPr bwMode="auto">
              <a:xfrm>
                <a:off x="1" y="2438400"/>
                <a:ext cx="453574" cy="852529"/>
              </a:xfrm>
              <a:custGeom>
                <a:avLst/>
                <a:gdLst>
                  <a:gd name="T0" fmla="*/ 194 w 382"/>
                  <a:gd name="T1" fmla="*/ 442 h 718"/>
                  <a:gd name="T2" fmla="*/ 238 w 382"/>
                  <a:gd name="T3" fmla="*/ 410 h 718"/>
                  <a:gd name="T4" fmla="*/ 264 w 382"/>
                  <a:gd name="T5" fmla="*/ 368 h 718"/>
                  <a:gd name="T6" fmla="*/ 270 w 382"/>
                  <a:gd name="T7" fmla="*/ 334 h 718"/>
                  <a:gd name="T8" fmla="*/ 292 w 382"/>
                  <a:gd name="T9" fmla="*/ 278 h 718"/>
                  <a:gd name="T10" fmla="*/ 310 w 382"/>
                  <a:gd name="T11" fmla="*/ 250 h 718"/>
                  <a:gd name="T12" fmla="*/ 248 w 382"/>
                  <a:gd name="T13" fmla="*/ 258 h 718"/>
                  <a:gd name="T14" fmla="*/ 212 w 382"/>
                  <a:gd name="T15" fmla="*/ 242 h 718"/>
                  <a:gd name="T16" fmla="*/ 194 w 382"/>
                  <a:gd name="T17" fmla="*/ 212 h 718"/>
                  <a:gd name="T18" fmla="*/ 194 w 382"/>
                  <a:gd name="T19" fmla="*/ 160 h 718"/>
                  <a:gd name="T20" fmla="*/ 200 w 382"/>
                  <a:gd name="T21" fmla="*/ 140 h 718"/>
                  <a:gd name="T22" fmla="*/ 200 w 382"/>
                  <a:gd name="T23" fmla="*/ 110 h 718"/>
                  <a:gd name="T24" fmla="*/ 184 w 382"/>
                  <a:gd name="T25" fmla="*/ 72 h 718"/>
                  <a:gd name="T26" fmla="*/ 158 w 382"/>
                  <a:gd name="T27" fmla="*/ 50 h 718"/>
                  <a:gd name="T28" fmla="*/ 80 w 382"/>
                  <a:gd name="T29" fmla="*/ 0 h 718"/>
                  <a:gd name="T30" fmla="*/ 84 w 382"/>
                  <a:gd name="T31" fmla="*/ 6 h 718"/>
                  <a:gd name="T32" fmla="*/ 96 w 382"/>
                  <a:gd name="T33" fmla="*/ 38 h 718"/>
                  <a:gd name="T34" fmla="*/ 94 w 382"/>
                  <a:gd name="T35" fmla="*/ 70 h 718"/>
                  <a:gd name="T36" fmla="*/ 80 w 382"/>
                  <a:gd name="T37" fmla="*/ 66 h 718"/>
                  <a:gd name="T38" fmla="*/ 48 w 382"/>
                  <a:gd name="T39" fmla="*/ 82 h 718"/>
                  <a:gd name="T40" fmla="*/ 34 w 382"/>
                  <a:gd name="T41" fmla="*/ 106 h 718"/>
                  <a:gd name="T42" fmla="*/ 26 w 382"/>
                  <a:gd name="T43" fmla="*/ 138 h 718"/>
                  <a:gd name="T44" fmla="*/ 24 w 382"/>
                  <a:gd name="T45" fmla="*/ 194 h 718"/>
                  <a:gd name="T46" fmla="*/ 22 w 382"/>
                  <a:gd name="T47" fmla="*/ 204 h 718"/>
                  <a:gd name="T48" fmla="*/ 20 w 382"/>
                  <a:gd name="T49" fmla="*/ 202 h 718"/>
                  <a:gd name="T50" fmla="*/ 0 w 382"/>
                  <a:gd name="T51" fmla="*/ 662 h 718"/>
                  <a:gd name="T52" fmla="*/ 30 w 382"/>
                  <a:gd name="T53" fmla="*/ 636 h 718"/>
                  <a:gd name="T54" fmla="*/ 80 w 382"/>
                  <a:gd name="T55" fmla="*/ 606 h 718"/>
                  <a:gd name="T56" fmla="*/ 108 w 382"/>
                  <a:gd name="T57" fmla="*/ 586 h 718"/>
                  <a:gd name="T58" fmla="*/ 132 w 382"/>
                  <a:gd name="T59" fmla="*/ 542 h 718"/>
                  <a:gd name="T60" fmla="*/ 144 w 382"/>
                  <a:gd name="T61" fmla="*/ 484 h 718"/>
                  <a:gd name="T62" fmla="*/ 220 w 382"/>
                  <a:gd name="T63" fmla="*/ 544 h 718"/>
                  <a:gd name="T64" fmla="*/ 300 w 382"/>
                  <a:gd name="T65" fmla="*/ 626 h 718"/>
                  <a:gd name="T66" fmla="*/ 330 w 382"/>
                  <a:gd name="T67" fmla="*/ 678 h 718"/>
                  <a:gd name="T68" fmla="*/ 336 w 382"/>
                  <a:gd name="T69" fmla="*/ 710 h 718"/>
                  <a:gd name="T70" fmla="*/ 340 w 382"/>
                  <a:gd name="T71" fmla="*/ 718 h 718"/>
                  <a:gd name="T72" fmla="*/ 352 w 382"/>
                  <a:gd name="T73" fmla="*/ 716 h 718"/>
                  <a:gd name="T74" fmla="*/ 372 w 382"/>
                  <a:gd name="T75" fmla="*/ 698 h 718"/>
                  <a:gd name="T76" fmla="*/ 376 w 382"/>
                  <a:gd name="T77" fmla="*/ 680 h 718"/>
                  <a:gd name="T78" fmla="*/ 382 w 382"/>
                  <a:gd name="T79" fmla="*/ 666 h 718"/>
                  <a:gd name="T80" fmla="*/ 372 w 382"/>
                  <a:gd name="T81" fmla="*/ 644 h 718"/>
                  <a:gd name="T82" fmla="*/ 318 w 382"/>
                  <a:gd name="T83" fmla="*/ 582 h 718"/>
                  <a:gd name="T84" fmla="*/ 170 w 382"/>
                  <a:gd name="T85" fmla="*/ 452 h 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82" h="718">
                    <a:moveTo>
                      <a:pt x="170" y="452"/>
                    </a:moveTo>
                    <a:lnTo>
                      <a:pt x="170" y="452"/>
                    </a:lnTo>
                    <a:lnTo>
                      <a:pt x="194" y="442"/>
                    </a:lnTo>
                    <a:lnTo>
                      <a:pt x="208" y="434"/>
                    </a:lnTo>
                    <a:lnTo>
                      <a:pt x="224" y="424"/>
                    </a:lnTo>
                    <a:lnTo>
                      <a:pt x="238" y="410"/>
                    </a:lnTo>
                    <a:lnTo>
                      <a:pt x="250" y="396"/>
                    </a:lnTo>
                    <a:lnTo>
                      <a:pt x="260" y="378"/>
                    </a:lnTo>
                    <a:lnTo>
                      <a:pt x="264" y="368"/>
                    </a:lnTo>
                    <a:lnTo>
                      <a:pt x="266" y="358"/>
                    </a:lnTo>
                    <a:lnTo>
                      <a:pt x="266" y="358"/>
                    </a:lnTo>
                    <a:lnTo>
                      <a:pt x="270" y="334"/>
                    </a:lnTo>
                    <a:lnTo>
                      <a:pt x="276" y="312"/>
                    </a:lnTo>
                    <a:lnTo>
                      <a:pt x="284" y="294"/>
                    </a:lnTo>
                    <a:lnTo>
                      <a:pt x="292" y="278"/>
                    </a:lnTo>
                    <a:lnTo>
                      <a:pt x="304" y="256"/>
                    </a:lnTo>
                    <a:lnTo>
                      <a:pt x="310" y="250"/>
                    </a:lnTo>
                    <a:lnTo>
                      <a:pt x="310" y="250"/>
                    </a:lnTo>
                    <a:lnTo>
                      <a:pt x="286" y="256"/>
                    </a:lnTo>
                    <a:lnTo>
                      <a:pt x="266" y="258"/>
                    </a:lnTo>
                    <a:lnTo>
                      <a:pt x="248" y="258"/>
                    </a:lnTo>
                    <a:lnTo>
                      <a:pt x="234" y="254"/>
                    </a:lnTo>
                    <a:lnTo>
                      <a:pt x="220" y="250"/>
                    </a:lnTo>
                    <a:lnTo>
                      <a:pt x="212" y="242"/>
                    </a:lnTo>
                    <a:lnTo>
                      <a:pt x="204" y="234"/>
                    </a:lnTo>
                    <a:lnTo>
                      <a:pt x="198" y="224"/>
                    </a:lnTo>
                    <a:lnTo>
                      <a:pt x="194" y="212"/>
                    </a:lnTo>
                    <a:lnTo>
                      <a:pt x="192" y="202"/>
                    </a:lnTo>
                    <a:lnTo>
                      <a:pt x="190" y="180"/>
                    </a:lnTo>
                    <a:lnTo>
                      <a:pt x="194" y="160"/>
                    </a:lnTo>
                    <a:lnTo>
                      <a:pt x="198" y="148"/>
                    </a:lnTo>
                    <a:lnTo>
                      <a:pt x="198" y="148"/>
                    </a:lnTo>
                    <a:lnTo>
                      <a:pt x="200" y="140"/>
                    </a:lnTo>
                    <a:lnTo>
                      <a:pt x="202" y="130"/>
                    </a:lnTo>
                    <a:lnTo>
                      <a:pt x="202" y="120"/>
                    </a:lnTo>
                    <a:lnTo>
                      <a:pt x="200" y="110"/>
                    </a:lnTo>
                    <a:lnTo>
                      <a:pt x="194" y="90"/>
                    </a:lnTo>
                    <a:lnTo>
                      <a:pt x="188" y="80"/>
                    </a:lnTo>
                    <a:lnTo>
                      <a:pt x="184" y="72"/>
                    </a:lnTo>
                    <a:lnTo>
                      <a:pt x="184" y="72"/>
                    </a:lnTo>
                    <a:lnTo>
                      <a:pt x="174" y="64"/>
                    </a:lnTo>
                    <a:lnTo>
                      <a:pt x="158" y="50"/>
                    </a:lnTo>
                    <a:lnTo>
                      <a:pt x="120" y="22"/>
                    </a:lnTo>
                    <a:lnTo>
                      <a:pt x="88" y="4"/>
                    </a:lnTo>
                    <a:lnTo>
                      <a:pt x="80" y="0"/>
                    </a:lnTo>
                    <a:lnTo>
                      <a:pt x="80" y="2"/>
                    </a:lnTo>
                    <a:lnTo>
                      <a:pt x="84" y="6"/>
                    </a:lnTo>
                    <a:lnTo>
                      <a:pt x="84" y="6"/>
                    </a:lnTo>
                    <a:lnTo>
                      <a:pt x="90" y="16"/>
                    </a:lnTo>
                    <a:lnTo>
                      <a:pt x="94" y="28"/>
                    </a:lnTo>
                    <a:lnTo>
                      <a:pt x="96" y="38"/>
                    </a:lnTo>
                    <a:lnTo>
                      <a:pt x="98" y="48"/>
                    </a:lnTo>
                    <a:lnTo>
                      <a:pt x="96" y="64"/>
                    </a:lnTo>
                    <a:lnTo>
                      <a:pt x="94" y="70"/>
                    </a:lnTo>
                    <a:lnTo>
                      <a:pt x="94" y="70"/>
                    </a:lnTo>
                    <a:lnTo>
                      <a:pt x="88" y="68"/>
                    </a:lnTo>
                    <a:lnTo>
                      <a:pt x="80" y="66"/>
                    </a:lnTo>
                    <a:lnTo>
                      <a:pt x="70" y="68"/>
                    </a:lnTo>
                    <a:lnTo>
                      <a:pt x="58" y="72"/>
                    </a:lnTo>
                    <a:lnTo>
                      <a:pt x="48" y="82"/>
                    </a:lnTo>
                    <a:lnTo>
                      <a:pt x="44" y="88"/>
                    </a:lnTo>
                    <a:lnTo>
                      <a:pt x="38" y="96"/>
                    </a:lnTo>
                    <a:lnTo>
                      <a:pt x="34" y="106"/>
                    </a:lnTo>
                    <a:lnTo>
                      <a:pt x="30" y="118"/>
                    </a:lnTo>
                    <a:lnTo>
                      <a:pt x="30" y="118"/>
                    </a:lnTo>
                    <a:lnTo>
                      <a:pt x="26" y="138"/>
                    </a:lnTo>
                    <a:lnTo>
                      <a:pt x="24" y="154"/>
                    </a:lnTo>
                    <a:lnTo>
                      <a:pt x="24" y="180"/>
                    </a:lnTo>
                    <a:lnTo>
                      <a:pt x="24" y="194"/>
                    </a:lnTo>
                    <a:lnTo>
                      <a:pt x="24" y="202"/>
                    </a:lnTo>
                    <a:lnTo>
                      <a:pt x="24" y="202"/>
                    </a:lnTo>
                    <a:lnTo>
                      <a:pt x="22" y="204"/>
                    </a:lnTo>
                    <a:lnTo>
                      <a:pt x="20" y="204"/>
                    </a:lnTo>
                    <a:lnTo>
                      <a:pt x="20" y="202"/>
                    </a:lnTo>
                    <a:lnTo>
                      <a:pt x="20" y="202"/>
                    </a:lnTo>
                    <a:lnTo>
                      <a:pt x="16" y="194"/>
                    </a:lnTo>
                    <a:lnTo>
                      <a:pt x="0" y="146"/>
                    </a:lnTo>
                    <a:lnTo>
                      <a:pt x="0" y="662"/>
                    </a:lnTo>
                    <a:lnTo>
                      <a:pt x="0" y="662"/>
                    </a:lnTo>
                    <a:lnTo>
                      <a:pt x="12" y="650"/>
                    </a:lnTo>
                    <a:lnTo>
                      <a:pt x="30" y="636"/>
                    </a:lnTo>
                    <a:lnTo>
                      <a:pt x="52" y="620"/>
                    </a:lnTo>
                    <a:lnTo>
                      <a:pt x="80" y="606"/>
                    </a:lnTo>
                    <a:lnTo>
                      <a:pt x="80" y="606"/>
                    </a:lnTo>
                    <a:lnTo>
                      <a:pt x="90" y="600"/>
                    </a:lnTo>
                    <a:lnTo>
                      <a:pt x="100" y="594"/>
                    </a:lnTo>
                    <a:lnTo>
                      <a:pt x="108" y="586"/>
                    </a:lnTo>
                    <a:lnTo>
                      <a:pt x="114" y="578"/>
                    </a:lnTo>
                    <a:lnTo>
                      <a:pt x="126" y="560"/>
                    </a:lnTo>
                    <a:lnTo>
                      <a:pt x="132" y="542"/>
                    </a:lnTo>
                    <a:lnTo>
                      <a:pt x="138" y="524"/>
                    </a:lnTo>
                    <a:lnTo>
                      <a:pt x="142" y="508"/>
                    </a:lnTo>
                    <a:lnTo>
                      <a:pt x="144" y="484"/>
                    </a:lnTo>
                    <a:lnTo>
                      <a:pt x="144" y="484"/>
                    </a:lnTo>
                    <a:lnTo>
                      <a:pt x="188" y="518"/>
                    </a:lnTo>
                    <a:lnTo>
                      <a:pt x="220" y="544"/>
                    </a:lnTo>
                    <a:lnTo>
                      <a:pt x="254" y="576"/>
                    </a:lnTo>
                    <a:lnTo>
                      <a:pt x="286" y="610"/>
                    </a:lnTo>
                    <a:lnTo>
                      <a:pt x="300" y="626"/>
                    </a:lnTo>
                    <a:lnTo>
                      <a:pt x="312" y="644"/>
                    </a:lnTo>
                    <a:lnTo>
                      <a:pt x="322" y="662"/>
                    </a:lnTo>
                    <a:lnTo>
                      <a:pt x="330" y="678"/>
                    </a:lnTo>
                    <a:lnTo>
                      <a:pt x="336" y="694"/>
                    </a:lnTo>
                    <a:lnTo>
                      <a:pt x="336" y="710"/>
                    </a:lnTo>
                    <a:lnTo>
                      <a:pt x="336" y="710"/>
                    </a:lnTo>
                    <a:lnTo>
                      <a:pt x="336" y="712"/>
                    </a:lnTo>
                    <a:lnTo>
                      <a:pt x="336" y="716"/>
                    </a:lnTo>
                    <a:lnTo>
                      <a:pt x="340" y="718"/>
                    </a:lnTo>
                    <a:lnTo>
                      <a:pt x="346" y="718"/>
                    </a:lnTo>
                    <a:lnTo>
                      <a:pt x="346" y="718"/>
                    </a:lnTo>
                    <a:lnTo>
                      <a:pt x="352" y="716"/>
                    </a:lnTo>
                    <a:lnTo>
                      <a:pt x="362" y="710"/>
                    </a:lnTo>
                    <a:lnTo>
                      <a:pt x="368" y="706"/>
                    </a:lnTo>
                    <a:lnTo>
                      <a:pt x="372" y="698"/>
                    </a:lnTo>
                    <a:lnTo>
                      <a:pt x="376" y="690"/>
                    </a:lnTo>
                    <a:lnTo>
                      <a:pt x="376" y="680"/>
                    </a:lnTo>
                    <a:lnTo>
                      <a:pt x="376" y="680"/>
                    </a:lnTo>
                    <a:lnTo>
                      <a:pt x="378" y="674"/>
                    </a:lnTo>
                    <a:lnTo>
                      <a:pt x="380" y="670"/>
                    </a:lnTo>
                    <a:lnTo>
                      <a:pt x="382" y="666"/>
                    </a:lnTo>
                    <a:lnTo>
                      <a:pt x="380" y="658"/>
                    </a:lnTo>
                    <a:lnTo>
                      <a:pt x="380" y="658"/>
                    </a:lnTo>
                    <a:lnTo>
                      <a:pt x="372" y="644"/>
                    </a:lnTo>
                    <a:lnTo>
                      <a:pt x="358" y="626"/>
                    </a:lnTo>
                    <a:lnTo>
                      <a:pt x="340" y="606"/>
                    </a:lnTo>
                    <a:lnTo>
                      <a:pt x="318" y="582"/>
                    </a:lnTo>
                    <a:lnTo>
                      <a:pt x="290" y="554"/>
                    </a:lnTo>
                    <a:lnTo>
                      <a:pt x="256" y="524"/>
                    </a:lnTo>
                    <a:lnTo>
                      <a:pt x="170" y="452"/>
                    </a:lnTo>
                    <a:lnTo>
                      <a:pt x="170" y="452"/>
                    </a:lnTo>
                    <a:close/>
                  </a:path>
                </a:pathLst>
              </a:custGeom>
              <a:solidFill>
                <a:schemeClr val="accent1">
                  <a:alpha val="8000"/>
                </a:schemeClr>
              </a:solidFill>
              <a:ln>
                <a:noFill/>
              </a:ln>
              <a:effectLst>
                <a:glow rad="50800">
                  <a:schemeClr val="accent1">
                    <a:alpha val="18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prstClr val="white"/>
                  </a:solidFill>
                </a:endParaRPr>
              </a:p>
            </p:txBody>
          </p:sp>
          <p:sp>
            <p:nvSpPr>
              <p:cNvPr id="91" name="Freeform 23"/>
              <p:cNvSpPr>
                <a:spLocks noChangeAspect="1"/>
              </p:cNvSpPr>
              <p:nvPr/>
            </p:nvSpPr>
            <p:spPr bwMode="auto">
              <a:xfrm>
                <a:off x="8551334" y="6180666"/>
                <a:ext cx="592666" cy="677333"/>
              </a:xfrm>
              <a:custGeom>
                <a:avLst/>
                <a:gdLst>
                  <a:gd name="T0" fmla="*/ 536 w 560"/>
                  <a:gd name="T1" fmla="*/ 100 h 640"/>
                  <a:gd name="T2" fmla="*/ 496 w 560"/>
                  <a:gd name="T3" fmla="*/ 106 h 640"/>
                  <a:gd name="T4" fmla="*/ 456 w 560"/>
                  <a:gd name="T5" fmla="*/ 118 h 640"/>
                  <a:gd name="T6" fmla="*/ 438 w 560"/>
                  <a:gd name="T7" fmla="*/ 110 h 640"/>
                  <a:gd name="T8" fmla="*/ 436 w 560"/>
                  <a:gd name="T9" fmla="*/ 82 h 640"/>
                  <a:gd name="T10" fmla="*/ 428 w 560"/>
                  <a:gd name="T11" fmla="*/ 76 h 640"/>
                  <a:gd name="T12" fmla="*/ 360 w 560"/>
                  <a:gd name="T13" fmla="*/ 146 h 640"/>
                  <a:gd name="T14" fmla="*/ 328 w 560"/>
                  <a:gd name="T15" fmla="*/ 192 h 640"/>
                  <a:gd name="T16" fmla="*/ 290 w 560"/>
                  <a:gd name="T17" fmla="*/ 108 h 640"/>
                  <a:gd name="T18" fmla="*/ 274 w 560"/>
                  <a:gd name="T19" fmla="*/ 38 h 640"/>
                  <a:gd name="T20" fmla="*/ 280 w 560"/>
                  <a:gd name="T21" fmla="*/ 6 h 640"/>
                  <a:gd name="T22" fmla="*/ 280 w 560"/>
                  <a:gd name="T23" fmla="*/ 2 h 640"/>
                  <a:gd name="T24" fmla="*/ 262 w 560"/>
                  <a:gd name="T25" fmla="*/ 0 h 640"/>
                  <a:gd name="T26" fmla="*/ 248 w 560"/>
                  <a:gd name="T27" fmla="*/ 14 h 640"/>
                  <a:gd name="T28" fmla="*/ 244 w 560"/>
                  <a:gd name="T29" fmla="*/ 18 h 640"/>
                  <a:gd name="T30" fmla="*/ 240 w 560"/>
                  <a:gd name="T31" fmla="*/ 26 h 640"/>
                  <a:gd name="T32" fmla="*/ 254 w 560"/>
                  <a:gd name="T33" fmla="*/ 88 h 640"/>
                  <a:gd name="T34" fmla="*/ 304 w 560"/>
                  <a:gd name="T35" fmla="*/ 204 h 640"/>
                  <a:gd name="T36" fmla="*/ 222 w 560"/>
                  <a:gd name="T37" fmla="*/ 206 h 640"/>
                  <a:gd name="T38" fmla="*/ 136 w 560"/>
                  <a:gd name="T39" fmla="*/ 224 h 640"/>
                  <a:gd name="T40" fmla="*/ 164 w 560"/>
                  <a:gd name="T41" fmla="*/ 234 h 640"/>
                  <a:gd name="T42" fmla="*/ 178 w 560"/>
                  <a:gd name="T43" fmla="*/ 254 h 640"/>
                  <a:gd name="T44" fmla="*/ 166 w 560"/>
                  <a:gd name="T45" fmla="*/ 272 h 640"/>
                  <a:gd name="T46" fmla="*/ 122 w 560"/>
                  <a:gd name="T47" fmla="*/ 300 h 640"/>
                  <a:gd name="T48" fmla="*/ 90 w 560"/>
                  <a:gd name="T49" fmla="*/ 348 h 640"/>
                  <a:gd name="T50" fmla="*/ 22 w 560"/>
                  <a:gd name="T51" fmla="*/ 414 h 640"/>
                  <a:gd name="T52" fmla="*/ 0 w 560"/>
                  <a:gd name="T53" fmla="*/ 430 h 640"/>
                  <a:gd name="T54" fmla="*/ 102 w 560"/>
                  <a:gd name="T55" fmla="*/ 404 h 640"/>
                  <a:gd name="T56" fmla="*/ 136 w 560"/>
                  <a:gd name="T57" fmla="*/ 406 h 640"/>
                  <a:gd name="T58" fmla="*/ 152 w 560"/>
                  <a:gd name="T59" fmla="*/ 418 h 640"/>
                  <a:gd name="T60" fmla="*/ 156 w 560"/>
                  <a:gd name="T61" fmla="*/ 438 h 640"/>
                  <a:gd name="T62" fmla="*/ 138 w 560"/>
                  <a:gd name="T63" fmla="*/ 486 h 640"/>
                  <a:gd name="T64" fmla="*/ 90 w 560"/>
                  <a:gd name="T65" fmla="*/ 550 h 640"/>
                  <a:gd name="T66" fmla="*/ 126 w 560"/>
                  <a:gd name="T67" fmla="*/ 542 h 640"/>
                  <a:gd name="T68" fmla="*/ 158 w 560"/>
                  <a:gd name="T69" fmla="*/ 550 h 640"/>
                  <a:gd name="T70" fmla="*/ 170 w 560"/>
                  <a:gd name="T71" fmla="*/ 572 h 640"/>
                  <a:gd name="T72" fmla="*/ 168 w 560"/>
                  <a:gd name="T73" fmla="*/ 626 h 640"/>
                  <a:gd name="T74" fmla="*/ 186 w 560"/>
                  <a:gd name="T75" fmla="*/ 626 h 640"/>
                  <a:gd name="T76" fmla="*/ 280 w 560"/>
                  <a:gd name="T77" fmla="*/ 640 h 640"/>
                  <a:gd name="T78" fmla="*/ 310 w 560"/>
                  <a:gd name="T79" fmla="*/ 628 h 640"/>
                  <a:gd name="T80" fmla="*/ 322 w 560"/>
                  <a:gd name="T81" fmla="*/ 628 h 640"/>
                  <a:gd name="T82" fmla="*/ 330 w 560"/>
                  <a:gd name="T83" fmla="*/ 580 h 640"/>
                  <a:gd name="T84" fmla="*/ 346 w 560"/>
                  <a:gd name="T85" fmla="*/ 526 h 640"/>
                  <a:gd name="T86" fmla="*/ 354 w 560"/>
                  <a:gd name="T87" fmla="*/ 526 h 640"/>
                  <a:gd name="T88" fmla="*/ 358 w 560"/>
                  <a:gd name="T89" fmla="*/ 534 h 640"/>
                  <a:gd name="T90" fmla="*/ 364 w 560"/>
                  <a:gd name="T91" fmla="*/ 584 h 640"/>
                  <a:gd name="T92" fmla="*/ 424 w 560"/>
                  <a:gd name="T93" fmla="*/ 640 h 640"/>
                  <a:gd name="T94" fmla="*/ 438 w 560"/>
                  <a:gd name="T95" fmla="*/ 624 h 640"/>
                  <a:gd name="T96" fmla="*/ 458 w 560"/>
                  <a:gd name="T97" fmla="*/ 622 h 640"/>
                  <a:gd name="T98" fmla="*/ 474 w 560"/>
                  <a:gd name="T99" fmla="*/ 64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60" h="640">
                    <a:moveTo>
                      <a:pt x="560" y="100"/>
                    </a:moveTo>
                    <a:lnTo>
                      <a:pt x="560" y="100"/>
                    </a:lnTo>
                    <a:lnTo>
                      <a:pt x="536" y="100"/>
                    </a:lnTo>
                    <a:lnTo>
                      <a:pt x="512" y="98"/>
                    </a:lnTo>
                    <a:lnTo>
                      <a:pt x="512" y="98"/>
                    </a:lnTo>
                    <a:lnTo>
                      <a:pt x="496" y="106"/>
                    </a:lnTo>
                    <a:lnTo>
                      <a:pt x="480" y="114"/>
                    </a:lnTo>
                    <a:lnTo>
                      <a:pt x="464" y="118"/>
                    </a:lnTo>
                    <a:lnTo>
                      <a:pt x="456" y="118"/>
                    </a:lnTo>
                    <a:lnTo>
                      <a:pt x="448" y="118"/>
                    </a:lnTo>
                    <a:lnTo>
                      <a:pt x="442" y="116"/>
                    </a:lnTo>
                    <a:lnTo>
                      <a:pt x="438" y="110"/>
                    </a:lnTo>
                    <a:lnTo>
                      <a:pt x="436" y="104"/>
                    </a:lnTo>
                    <a:lnTo>
                      <a:pt x="434" y="94"/>
                    </a:lnTo>
                    <a:lnTo>
                      <a:pt x="436" y="82"/>
                    </a:lnTo>
                    <a:lnTo>
                      <a:pt x="442" y="66"/>
                    </a:lnTo>
                    <a:lnTo>
                      <a:pt x="442" y="66"/>
                    </a:lnTo>
                    <a:lnTo>
                      <a:pt x="428" y="76"/>
                    </a:lnTo>
                    <a:lnTo>
                      <a:pt x="396" y="106"/>
                    </a:lnTo>
                    <a:lnTo>
                      <a:pt x="378" y="126"/>
                    </a:lnTo>
                    <a:lnTo>
                      <a:pt x="360" y="146"/>
                    </a:lnTo>
                    <a:lnTo>
                      <a:pt x="342" y="170"/>
                    </a:lnTo>
                    <a:lnTo>
                      <a:pt x="328" y="192"/>
                    </a:lnTo>
                    <a:lnTo>
                      <a:pt x="328" y="192"/>
                    </a:lnTo>
                    <a:lnTo>
                      <a:pt x="312" y="160"/>
                    </a:lnTo>
                    <a:lnTo>
                      <a:pt x="300" y="134"/>
                    </a:lnTo>
                    <a:lnTo>
                      <a:pt x="290" y="108"/>
                    </a:lnTo>
                    <a:lnTo>
                      <a:pt x="280" y="80"/>
                    </a:lnTo>
                    <a:lnTo>
                      <a:pt x="276" y="52"/>
                    </a:lnTo>
                    <a:lnTo>
                      <a:pt x="274" y="38"/>
                    </a:lnTo>
                    <a:lnTo>
                      <a:pt x="274" y="26"/>
                    </a:lnTo>
                    <a:lnTo>
                      <a:pt x="276" y="16"/>
                    </a:lnTo>
                    <a:lnTo>
                      <a:pt x="280" y="6"/>
                    </a:lnTo>
                    <a:lnTo>
                      <a:pt x="280" y="6"/>
                    </a:lnTo>
                    <a:lnTo>
                      <a:pt x="282" y="4"/>
                    </a:lnTo>
                    <a:lnTo>
                      <a:pt x="280" y="2"/>
                    </a:lnTo>
                    <a:lnTo>
                      <a:pt x="280" y="0"/>
                    </a:lnTo>
                    <a:lnTo>
                      <a:pt x="262" y="0"/>
                    </a:lnTo>
                    <a:lnTo>
                      <a:pt x="262" y="0"/>
                    </a:lnTo>
                    <a:lnTo>
                      <a:pt x="254" y="4"/>
                    </a:lnTo>
                    <a:lnTo>
                      <a:pt x="252" y="8"/>
                    </a:lnTo>
                    <a:lnTo>
                      <a:pt x="248" y="14"/>
                    </a:lnTo>
                    <a:lnTo>
                      <a:pt x="248" y="14"/>
                    </a:lnTo>
                    <a:lnTo>
                      <a:pt x="246" y="16"/>
                    </a:lnTo>
                    <a:lnTo>
                      <a:pt x="244" y="18"/>
                    </a:lnTo>
                    <a:lnTo>
                      <a:pt x="242" y="20"/>
                    </a:lnTo>
                    <a:lnTo>
                      <a:pt x="240" y="26"/>
                    </a:lnTo>
                    <a:lnTo>
                      <a:pt x="240" y="26"/>
                    </a:lnTo>
                    <a:lnTo>
                      <a:pt x="240" y="36"/>
                    </a:lnTo>
                    <a:lnTo>
                      <a:pt x="244" y="50"/>
                    </a:lnTo>
                    <a:lnTo>
                      <a:pt x="254" y="88"/>
                    </a:lnTo>
                    <a:lnTo>
                      <a:pt x="274" y="138"/>
                    </a:lnTo>
                    <a:lnTo>
                      <a:pt x="304" y="204"/>
                    </a:lnTo>
                    <a:lnTo>
                      <a:pt x="304" y="204"/>
                    </a:lnTo>
                    <a:lnTo>
                      <a:pt x="278" y="202"/>
                    </a:lnTo>
                    <a:lnTo>
                      <a:pt x="250" y="204"/>
                    </a:lnTo>
                    <a:lnTo>
                      <a:pt x="222" y="206"/>
                    </a:lnTo>
                    <a:lnTo>
                      <a:pt x="196" y="210"/>
                    </a:lnTo>
                    <a:lnTo>
                      <a:pt x="154" y="220"/>
                    </a:lnTo>
                    <a:lnTo>
                      <a:pt x="136" y="224"/>
                    </a:lnTo>
                    <a:lnTo>
                      <a:pt x="136" y="224"/>
                    </a:lnTo>
                    <a:lnTo>
                      <a:pt x="152" y="230"/>
                    </a:lnTo>
                    <a:lnTo>
                      <a:pt x="164" y="234"/>
                    </a:lnTo>
                    <a:lnTo>
                      <a:pt x="172" y="242"/>
                    </a:lnTo>
                    <a:lnTo>
                      <a:pt x="176" y="248"/>
                    </a:lnTo>
                    <a:lnTo>
                      <a:pt x="178" y="254"/>
                    </a:lnTo>
                    <a:lnTo>
                      <a:pt x="176" y="260"/>
                    </a:lnTo>
                    <a:lnTo>
                      <a:pt x="172" y="266"/>
                    </a:lnTo>
                    <a:lnTo>
                      <a:pt x="166" y="272"/>
                    </a:lnTo>
                    <a:lnTo>
                      <a:pt x="154" y="284"/>
                    </a:lnTo>
                    <a:lnTo>
                      <a:pt x="138" y="292"/>
                    </a:lnTo>
                    <a:lnTo>
                      <a:pt x="122" y="300"/>
                    </a:lnTo>
                    <a:lnTo>
                      <a:pt x="122" y="300"/>
                    </a:lnTo>
                    <a:lnTo>
                      <a:pt x="108" y="326"/>
                    </a:lnTo>
                    <a:lnTo>
                      <a:pt x="90" y="348"/>
                    </a:lnTo>
                    <a:lnTo>
                      <a:pt x="72" y="368"/>
                    </a:lnTo>
                    <a:lnTo>
                      <a:pt x="54" y="386"/>
                    </a:lnTo>
                    <a:lnTo>
                      <a:pt x="22" y="414"/>
                    </a:lnTo>
                    <a:lnTo>
                      <a:pt x="0" y="428"/>
                    </a:lnTo>
                    <a:lnTo>
                      <a:pt x="0" y="430"/>
                    </a:lnTo>
                    <a:lnTo>
                      <a:pt x="0" y="430"/>
                    </a:lnTo>
                    <a:lnTo>
                      <a:pt x="48" y="414"/>
                    </a:lnTo>
                    <a:lnTo>
                      <a:pt x="86" y="406"/>
                    </a:lnTo>
                    <a:lnTo>
                      <a:pt x="102" y="404"/>
                    </a:lnTo>
                    <a:lnTo>
                      <a:pt x="116" y="404"/>
                    </a:lnTo>
                    <a:lnTo>
                      <a:pt x="126" y="404"/>
                    </a:lnTo>
                    <a:lnTo>
                      <a:pt x="136" y="406"/>
                    </a:lnTo>
                    <a:lnTo>
                      <a:pt x="144" y="410"/>
                    </a:lnTo>
                    <a:lnTo>
                      <a:pt x="148" y="414"/>
                    </a:lnTo>
                    <a:lnTo>
                      <a:pt x="152" y="418"/>
                    </a:lnTo>
                    <a:lnTo>
                      <a:pt x="156" y="424"/>
                    </a:lnTo>
                    <a:lnTo>
                      <a:pt x="156" y="430"/>
                    </a:lnTo>
                    <a:lnTo>
                      <a:pt x="156" y="438"/>
                    </a:lnTo>
                    <a:lnTo>
                      <a:pt x="154" y="454"/>
                    </a:lnTo>
                    <a:lnTo>
                      <a:pt x="146" y="470"/>
                    </a:lnTo>
                    <a:lnTo>
                      <a:pt x="138" y="486"/>
                    </a:lnTo>
                    <a:lnTo>
                      <a:pt x="116" y="518"/>
                    </a:lnTo>
                    <a:lnTo>
                      <a:pt x="98" y="540"/>
                    </a:lnTo>
                    <a:lnTo>
                      <a:pt x="90" y="550"/>
                    </a:lnTo>
                    <a:lnTo>
                      <a:pt x="90" y="550"/>
                    </a:lnTo>
                    <a:lnTo>
                      <a:pt x="110" y="544"/>
                    </a:lnTo>
                    <a:lnTo>
                      <a:pt x="126" y="542"/>
                    </a:lnTo>
                    <a:lnTo>
                      <a:pt x="138" y="542"/>
                    </a:lnTo>
                    <a:lnTo>
                      <a:pt x="148" y="544"/>
                    </a:lnTo>
                    <a:lnTo>
                      <a:pt x="158" y="550"/>
                    </a:lnTo>
                    <a:lnTo>
                      <a:pt x="164" y="556"/>
                    </a:lnTo>
                    <a:lnTo>
                      <a:pt x="168" y="564"/>
                    </a:lnTo>
                    <a:lnTo>
                      <a:pt x="170" y="572"/>
                    </a:lnTo>
                    <a:lnTo>
                      <a:pt x="172" y="592"/>
                    </a:lnTo>
                    <a:lnTo>
                      <a:pt x="172" y="608"/>
                    </a:lnTo>
                    <a:lnTo>
                      <a:pt x="168" y="626"/>
                    </a:lnTo>
                    <a:lnTo>
                      <a:pt x="168" y="626"/>
                    </a:lnTo>
                    <a:lnTo>
                      <a:pt x="178" y="624"/>
                    </a:lnTo>
                    <a:lnTo>
                      <a:pt x="186" y="626"/>
                    </a:lnTo>
                    <a:lnTo>
                      <a:pt x="192" y="632"/>
                    </a:lnTo>
                    <a:lnTo>
                      <a:pt x="198" y="640"/>
                    </a:lnTo>
                    <a:lnTo>
                      <a:pt x="280" y="640"/>
                    </a:lnTo>
                    <a:lnTo>
                      <a:pt x="280" y="640"/>
                    </a:lnTo>
                    <a:lnTo>
                      <a:pt x="296" y="632"/>
                    </a:lnTo>
                    <a:lnTo>
                      <a:pt x="310" y="628"/>
                    </a:lnTo>
                    <a:lnTo>
                      <a:pt x="320" y="628"/>
                    </a:lnTo>
                    <a:lnTo>
                      <a:pt x="322" y="628"/>
                    </a:lnTo>
                    <a:lnTo>
                      <a:pt x="322" y="628"/>
                    </a:lnTo>
                    <a:lnTo>
                      <a:pt x="322" y="620"/>
                    </a:lnTo>
                    <a:lnTo>
                      <a:pt x="324" y="608"/>
                    </a:lnTo>
                    <a:lnTo>
                      <a:pt x="330" y="580"/>
                    </a:lnTo>
                    <a:lnTo>
                      <a:pt x="344" y="530"/>
                    </a:lnTo>
                    <a:lnTo>
                      <a:pt x="344" y="530"/>
                    </a:lnTo>
                    <a:lnTo>
                      <a:pt x="346" y="526"/>
                    </a:lnTo>
                    <a:lnTo>
                      <a:pt x="348" y="522"/>
                    </a:lnTo>
                    <a:lnTo>
                      <a:pt x="352" y="524"/>
                    </a:lnTo>
                    <a:lnTo>
                      <a:pt x="354" y="526"/>
                    </a:lnTo>
                    <a:lnTo>
                      <a:pt x="356" y="530"/>
                    </a:lnTo>
                    <a:lnTo>
                      <a:pt x="358" y="534"/>
                    </a:lnTo>
                    <a:lnTo>
                      <a:pt x="358" y="534"/>
                    </a:lnTo>
                    <a:lnTo>
                      <a:pt x="358" y="544"/>
                    </a:lnTo>
                    <a:lnTo>
                      <a:pt x="358" y="556"/>
                    </a:lnTo>
                    <a:lnTo>
                      <a:pt x="364" y="584"/>
                    </a:lnTo>
                    <a:lnTo>
                      <a:pt x="372" y="612"/>
                    </a:lnTo>
                    <a:lnTo>
                      <a:pt x="382" y="640"/>
                    </a:lnTo>
                    <a:lnTo>
                      <a:pt x="424" y="640"/>
                    </a:lnTo>
                    <a:lnTo>
                      <a:pt x="424" y="640"/>
                    </a:lnTo>
                    <a:lnTo>
                      <a:pt x="432" y="630"/>
                    </a:lnTo>
                    <a:lnTo>
                      <a:pt x="438" y="624"/>
                    </a:lnTo>
                    <a:lnTo>
                      <a:pt x="446" y="620"/>
                    </a:lnTo>
                    <a:lnTo>
                      <a:pt x="452" y="620"/>
                    </a:lnTo>
                    <a:lnTo>
                      <a:pt x="458" y="622"/>
                    </a:lnTo>
                    <a:lnTo>
                      <a:pt x="464" y="628"/>
                    </a:lnTo>
                    <a:lnTo>
                      <a:pt x="470" y="632"/>
                    </a:lnTo>
                    <a:lnTo>
                      <a:pt x="474" y="640"/>
                    </a:lnTo>
                    <a:lnTo>
                      <a:pt x="560" y="640"/>
                    </a:lnTo>
                    <a:lnTo>
                      <a:pt x="560" y="100"/>
                    </a:lnTo>
                    <a:close/>
                  </a:path>
                </a:pathLst>
              </a:custGeom>
              <a:solidFill>
                <a:schemeClr val="accent1">
                  <a:alpha val="8000"/>
                </a:schemeClr>
              </a:solidFill>
              <a:ln>
                <a:noFill/>
              </a:ln>
              <a:effectLst>
                <a:glow rad="50800">
                  <a:schemeClr val="accent1">
                    <a:alpha val="15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prstClr val="white"/>
                  </a:solidFill>
                </a:endParaRPr>
              </a:p>
            </p:txBody>
          </p:sp>
        </p:grpSp>
        <p:grpSp>
          <p:nvGrpSpPr>
            <p:cNvPr id="64" name="Group 200"/>
            <p:cNvGrpSpPr/>
            <p:nvPr/>
          </p:nvGrpSpPr>
          <p:grpSpPr>
            <a:xfrm>
              <a:off x="-17347" y="0"/>
              <a:ext cx="9161347" cy="6857992"/>
              <a:chOff x="-17347" y="0"/>
              <a:chExt cx="9161347" cy="6857992"/>
            </a:xfrm>
          </p:grpSpPr>
          <p:sp>
            <p:nvSpPr>
              <p:cNvPr id="65" name="Freeform 16"/>
              <p:cNvSpPr>
                <a:spLocks noChangeAspect="1"/>
              </p:cNvSpPr>
              <p:nvPr/>
            </p:nvSpPr>
            <p:spPr bwMode="auto">
              <a:xfrm rot="9111631">
                <a:off x="7788433" y="1465582"/>
                <a:ext cx="1285378" cy="1966190"/>
              </a:xfrm>
              <a:custGeom>
                <a:avLst/>
                <a:gdLst/>
                <a:ahLst/>
                <a:cxnLst>
                  <a:cxn ang="0">
                    <a:pos x="942" y="650"/>
                  </a:cxn>
                  <a:cxn ang="0">
                    <a:pos x="932" y="564"/>
                  </a:cxn>
                  <a:cxn ang="0">
                    <a:pos x="906" y="552"/>
                  </a:cxn>
                  <a:cxn ang="0">
                    <a:pos x="752" y="596"/>
                  </a:cxn>
                  <a:cxn ang="0">
                    <a:pos x="706" y="618"/>
                  </a:cxn>
                  <a:cxn ang="0">
                    <a:pos x="654" y="660"/>
                  </a:cxn>
                  <a:cxn ang="0">
                    <a:pos x="650" y="654"/>
                  </a:cxn>
                  <a:cxn ang="0">
                    <a:pos x="744" y="506"/>
                  </a:cxn>
                  <a:cxn ang="0">
                    <a:pos x="744" y="390"/>
                  </a:cxn>
                  <a:cxn ang="0">
                    <a:pos x="702" y="264"/>
                  </a:cxn>
                  <a:cxn ang="0">
                    <a:pos x="594" y="224"/>
                  </a:cxn>
                  <a:cxn ang="0">
                    <a:pos x="498" y="116"/>
                  </a:cxn>
                  <a:cxn ang="0">
                    <a:pos x="472" y="8"/>
                  </a:cxn>
                  <a:cxn ang="0">
                    <a:pos x="470" y="8"/>
                  </a:cxn>
                  <a:cxn ang="0">
                    <a:pos x="444" y="116"/>
                  </a:cxn>
                  <a:cxn ang="0">
                    <a:pos x="350" y="224"/>
                  </a:cxn>
                  <a:cxn ang="0">
                    <a:pos x="240" y="264"/>
                  </a:cxn>
                  <a:cxn ang="0">
                    <a:pos x="198" y="390"/>
                  </a:cxn>
                  <a:cxn ang="0">
                    <a:pos x="198" y="506"/>
                  </a:cxn>
                  <a:cxn ang="0">
                    <a:pos x="292" y="654"/>
                  </a:cxn>
                  <a:cxn ang="0">
                    <a:pos x="288" y="660"/>
                  </a:cxn>
                  <a:cxn ang="0">
                    <a:pos x="240" y="622"/>
                  </a:cxn>
                  <a:cxn ang="0">
                    <a:pos x="180" y="592"/>
                  </a:cxn>
                  <a:cxn ang="0">
                    <a:pos x="30" y="552"/>
                  </a:cxn>
                  <a:cxn ang="0">
                    <a:pos x="8" y="576"/>
                  </a:cxn>
                  <a:cxn ang="0">
                    <a:pos x="8" y="692"/>
                  </a:cxn>
                  <a:cxn ang="0">
                    <a:pos x="22" y="740"/>
                  </a:cxn>
                  <a:cxn ang="0">
                    <a:pos x="52" y="782"/>
                  </a:cxn>
                  <a:cxn ang="0">
                    <a:pos x="88" y="804"/>
                  </a:cxn>
                  <a:cxn ang="0">
                    <a:pos x="150" y="840"/>
                  </a:cxn>
                  <a:cxn ang="0">
                    <a:pos x="178" y="912"/>
                  </a:cxn>
                  <a:cxn ang="0">
                    <a:pos x="106" y="1008"/>
                  </a:cxn>
                  <a:cxn ang="0">
                    <a:pos x="174" y="1016"/>
                  </a:cxn>
                  <a:cxn ang="0">
                    <a:pos x="274" y="1056"/>
                  </a:cxn>
                  <a:cxn ang="0">
                    <a:pos x="346" y="1062"/>
                  </a:cxn>
                  <a:cxn ang="0">
                    <a:pos x="444" y="1020"/>
                  </a:cxn>
                  <a:cxn ang="0">
                    <a:pos x="430" y="1246"/>
                  </a:cxn>
                  <a:cxn ang="0">
                    <a:pos x="386" y="1382"/>
                  </a:cxn>
                  <a:cxn ang="0">
                    <a:pos x="352" y="1416"/>
                  </a:cxn>
                  <a:cxn ang="0">
                    <a:pos x="354" y="1432"/>
                  </a:cxn>
                  <a:cxn ang="0">
                    <a:pos x="386" y="1444"/>
                  </a:cxn>
                  <a:cxn ang="0">
                    <a:pos x="428" y="1430"/>
                  </a:cxn>
                  <a:cxn ang="0">
                    <a:pos x="448" y="1418"/>
                  </a:cxn>
                  <a:cxn ang="0">
                    <a:pos x="488" y="1236"/>
                  </a:cxn>
                  <a:cxn ang="0">
                    <a:pos x="516" y="1030"/>
                  </a:cxn>
                  <a:cxn ang="0">
                    <a:pos x="616" y="1064"/>
                  </a:cxn>
                  <a:cxn ang="0">
                    <a:pos x="682" y="1050"/>
                  </a:cxn>
                  <a:cxn ang="0">
                    <a:pos x="790" y="1012"/>
                  </a:cxn>
                  <a:cxn ang="0">
                    <a:pos x="810" y="988"/>
                  </a:cxn>
                  <a:cxn ang="0">
                    <a:pos x="764" y="896"/>
                  </a:cxn>
                  <a:cxn ang="0">
                    <a:pos x="804" y="830"/>
                  </a:cxn>
                  <a:cxn ang="0">
                    <a:pos x="868" y="798"/>
                  </a:cxn>
                  <a:cxn ang="0">
                    <a:pos x="902" y="772"/>
                  </a:cxn>
                  <a:cxn ang="0">
                    <a:pos x="924" y="732"/>
                  </a:cxn>
                </a:cxnLst>
                <a:rect l="0" t="0" r="r" b="b"/>
                <a:pathLst>
                  <a:path w="944" h="1444">
                    <a:moveTo>
                      <a:pt x="924" y="732"/>
                    </a:moveTo>
                    <a:lnTo>
                      <a:pt x="924" y="732"/>
                    </a:lnTo>
                    <a:lnTo>
                      <a:pt x="932" y="706"/>
                    </a:lnTo>
                    <a:lnTo>
                      <a:pt x="938" y="678"/>
                    </a:lnTo>
                    <a:lnTo>
                      <a:pt x="942" y="650"/>
                    </a:lnTo>
                    <a:lnTo>
                      <a:pt x="944" y="622"/>
                    </a:lnTo>
                    <a:lnTo>
                      <a:pt x="942" y="598"/>
                    </a:lnTo>
                    <a:lnTo>
                      <a:pt x="938" y="578"/>
                    </a:lnTo>
                    <a:lnTo>
                      <a:pt x="934" y="570"/>
                    </a:lnTo>
                    <a:lnTo>
                      <a:pt x="932" y="564"/>
                    </a:lnTo>
                    <a:lnTo>
                      <a:pt x="926" y="558"/>
                    </a:lnTo>
                    <a:lnTo>
                      <a:pt x="922" y="556"/>
                    </a:lnTo>
                    <a:lnTo>
                      <a:pt x="922" y="556"/>
                    </a:lnTo>
                    <a:lnTo>
                      <a:pt x="916" y="554"/>
                    </a:lnTo>
                    <a:lnTo>
                      <a:pt x="906" y="552"/>
                    </a:lnTo>
                    <a:lnTo>
                      <a:pt x="886" y="554"/>
                    </a:lnTo>
                    <a:lnTo>
                      <a:pt x="862" y="558"/>
                    </a:lnTo>
                    <a:lnTo>
                      <a:pt x="838" y="566"/>
                    </a:lnTo>
                    <a:lnTo>
                      <a:pt x="788" y="582"/>
                    </a:lnTo>
                    <a:lnTo>
                      <a:pt x="752" y="596"/>
                    </a:lnTo>
                    <a:lnTo>
                      <a:pt x="752" y="596"/>
                    </a:lnTo>
                    <a:lnTo>
                      <a:pt x="750" y="596"/>
                    </a:lnTo>
                    <a:lnTo>
                      <a:pt x="750" y="596"/>
                    </a:lnTo>
                    <a:lnTo>
                      <a:pt x="726" y="608"/>
                    </a:lnTo>
                    <a:lnTo>
                      <a:pt x="706" y="618"/>
                    </a:lnTo>
                    <a:lnTo>
                      <a:pt x="692" y="630"/>
                    </a:lnTo>
                    <a:lnTo>
                      <a:pt x="678" y="638"/>
                    </a:lnTo>
                    <a:lnTo>
                      <a:pt x="662" y="654"/>
                    </a:lnTo>
                    <a:lnTo>
                      <a:pt x="658" y="658"/>
                    </a:lnTo>
                    <a:lnTo>
                      <a:pt x="654" y="660"/>
                    </a:lnTo>
                    <a:lnTo>
                      <a:pt x="654" y="660"/>
                    </a:lnTo>
                    <a:lnTo>
                      <a:pt x="650" y="660"/>
                    </a:lnTo>
                    <a:lnTo>
                      <a:pt x="648" y="658"/>
                    </a:lnTo>
                    <a:lnTo>
                      <a:pt x="650" y="654"/>
                    </a:lnTo>
                    <a:lnTo>
                      <a:pt x="650" y="654"/>
                    </a:lnTo>
                    <a:lnTo>
                      <a:pt x="660" y="638"/>
                    </a:lnTo>
                    <a:lnTo>
                      <a:pt x="724" y="548"/>
                    </a:lnTo>
                    <a:lnTo>
                      <a:pt x="724" y="548"/>
                    </a:lnTo>
                    <a:lnTo>
                      <a:pt x="736" y="528"/>
                    </a:lnTo>
                    <a:lnTo>
                      <a:pt x="744" y="506"/>
                    </a:lnTo>
                    <a:lnTo>
                      <a:pt x="748" y="484"/>
                    </a:lnTo>
                    <a:lnTo>
                      <a:pt x="750" y="462"/>
                    </a:lnTo>
                    <a:lnTo>
                      <a:pt x="750" y="438"/>
                    </a:lnTo>
                    <a:lnTo>
                      <a:pt x="748" y="414"/>
                    </a:lnTo>
                    <a:lnTo>
                      <a:pt x="744" y="390"/>
                    </a:lnTo>
                    <a:lnTo>
                      <a:pt x="740" y="368"/>
                    </a:lnTo>
                    <a:lnTo>
                      <a:pt x="728" y="328"/>
                    </a:lnTo>
                    <a:lnTo>
                      <a:pt x="716" y="294"/>
                    </a:lnTo>
                    <a:lnTo>
                      <a:pt x="702" y="264"/>
                    </a:lnTo>
                    <a:lnTo>
                      <a:pt x="702" y="264"/>
                    </a:lnTo>
                    <a:lnTo>
                      <a:pt x="680" y="260"/>
                    </a:lnTo>
                    <a:lnTo>
                      <a:pt x="660" y="254"/>
                    </a:lnTo>
                    <a:lnTo>
                      <a:pt x="642" y="248"/>
                    </a:lnTo>
                    <a:lnTo>
                      <a:pt x="624" y="240"/>
                    </a:lnTo>
                    <a:lnTo>
                      <a:pt x="594" y="224"/>
                    </a:lnTo>
                    <a:lnTo>
                      <a:pt x="566" y="204"/>
                    </a:lnTo>
                    <a:lnTo>
                      <a:pt x="544" y="184"/>
                    </a:lnTo>
                    <a:lnTo>
                      <a:pt x="526" y="162"/>
                    </a:lnTo>
                    <a:lnTo>
                      <a:pt x="510" y="138"/>
                    </a:lnTo>
                    <a:lnTo>
                      <a:pt x="498" y="116"/>
                    </a:lnTo>
                    <a:lnTo>
                      <a:pt x="490" y="92"/>
                    </a:lnTo>
                    <a:lnTo>
                      <a:pt x="482" y="72"/>
                    </a:lnTo>
                    <a:lnTo>
                      <a:pt x="478" y="52"/>
                    </a:lnTo>
                    <a:lnTo>
                      <a:pt x="474" y="34"/>
                    </a:lnTo>
                    <a:lnTo>
                      <a:pt x="472" y="8"/>
                    </a:lnTo>
                    <a:lnTo>
                      <a:pt x="472" y="0"/>
                    </a:lnTo>
                    <a:lnTo>
                      <a:pt x="472" y="2"/>
                    </a:lnTo>
                    <a:lnTo>
                      <a:pt x="472" y="0"/>
                    </a:lnTo>
                    <a:lnTo>
                      <a:pt x="472" y="0"/>
                    </a:lnTo>
                    <a:lnTo>
                      <a:pt x="470" y="8"/>
                    </a:lnTo>
                    <a:lnTo>
                      <a:pt x="468" y="34"/>
                    </a:lnTo>
                    <a:lnTo>
                      <a:pt x="466" y="52"/>
                    </a:lnTo>
                    <a:lnTo>
                      <a:pt x="460" y="72"/>
                    </a:lnTo>
                    <a:lnTo>
                      <a:pt x="454" y="92"/>
                    </a:lnTo>
                    <a:lnTo>
                      <a:pt x="444" y="116"/>
                    </a:lnTo>
                    <a:lnTo>
                      <a:pt x="432" y="138"/>
                    </a:lnTo>
                    <a:lnTo>
                      <a:pt x="418" y="162"/>
                    </a:lnTo>
                    <a:lnTo>
                      <a:pt x="398" y="184"/>
                    </a:lnTo>
                    <a:lnTo>
                      <a:pt x="376" y="204"/>
                    </a:lnTo>
                    <a:lnTo>
                      <a:pt x="350" y="224"/>
                    </a:lnTo>
                    <a:lnTo>
                      <a:pt x="318" y="240"/>
                    </a:lnTo>
                    <a:lnTo>
                      <a:pt x="300" y="248"/>
                    </a:lnTo>
                    <a:lnTo>
                      <a:pt x="282" y="254"/>
                    </a:lnTo>
                    <a:lnTo>
                      <a:pt x="262" y="260"/>
                    </a:lnTo>
                    <a:lnTo>
                      <a:pt x="240" y="264"/>
                    </a:lnTo>
                    <a:lnTo>
                      <a:pt x="240" y="264"/>
                    </a:lnTo>
                    <a:lnTo>
                      <a:pt x="226" y="294"/>
                    </a:lnTo>
                    <a:lnTo>
                      <a:pt x="214" y="328"/>
                    </a:lnTo>
                    <a:lnTo>
                      <a:pt x="202" y="368"/>
                    </a:lnTo>
                    <a:lnTo>
                      <a:pt x="198" y="390"/>
                    </a:lnTo>
                    <a:lnTo>
                      <a:pt x="194" y="414"/>
                    </a:lnTo>
                    <a:lnTo>
                      <a:pt x="192" y="438"/>
                    </a:lnTo>
                    <a:lnTo>
                      <a:pt x="192" y="462"/>
                    </a:lnTo>
                    <a:lnTo>
                      <a:pt x="194" y="484"/>
                    </a:lnTo>
                    <a:lnTo>
                      <a:pt x="198" y="506"/>
                    </a:lnTo>
                    <a:lnTo>
                      <a:pt x="208" y="528"/>
                    </a:lnTo>
                    <a:lnTo>
                      <a:pt x="218" y="548"/>
                    </a:lnTo>
                    <a:lnTo>
                      <a:pt x="218" y="548"/>
                    </a:lnTo>
                    <a:lnTo>
                      <a:pt x="282" y="638"/>
                    </a:lnTo>
                    <a:lnTo>
                      <a:pt x="292" y="654"/>
                    </a:lnTo>
                    <a:lnTo>
                      <a:pt x="292" y="654"/>
                    </a:lnTo>
                    <a:lnTo>
                      <a:pt x="294" y="658"/>
                    </a:lnTo>
                    <a:lnTo>
                      <a:pt x="292" y="660"/>
                    </a:lnTo>
                    <a:lnTo>
                      <a:pt x="288" y="660"/>
                    </a:lnTo>
                    <a:lnTo>
                      <a:pt x="288" y="660"/>
                    </a:lnTo>
                    <a:lnTo>
                      <a:pt x="284" y="658"/>
                    </a:lnTo>
                    <a:lnTo>
                      <a:pt x="280" y="654"/>
                    </a:lnTo>
                    <a:lnTo>
                      <a:pt x="266" y="640"/>
                    </a:lnTo>
                    <a:lnTo>
                      <a:pt x="254" y="632"/>
                    </a:lnTo>
                    <a:lnTo>
                      <a:pt x="240" y="622"/>
                    </a:lnTo>
                    <a:lnTo>
                      <a:pt x="224" y="612"/>
                    </a:lnTo>
                    <a:lnTo>
                      <a:pt x="202" y="602"/>
                    </a:lnTo>
                    <a:lnTo>
                      <a:pt x="202" y="600"/>
                    </a:lnTo>
                    <a:lnTo>
                      <a:pt x="202" y="600"/>
                    </a:lnTo>
                    <a:lnTo>
                      <a:pt x="180" y="592"/>
                    </a:lnTo>
                    <a:lnTo>
                      <a:pt x="126" y="572"/>
                    </a:lnTo>
                    <a:lnTo>
                      <a:pt x="96" y="562"/>
                    </a:lnTo>
                    <a:lnTo>
                      <a:pt x="66" y="556"/>
                    </a:lnTo>
                    <a:lnTo>
                      <a:pt x="42" y="552"/>
                    </a:lnTo>
                    <a:lnTo>
                      <a:pt x="30" y="552"/>
                    </a:lnTo>
                    <a:lnTo>
                      <a:pt x="22" y="556"/>
                    </a:lnTo>
                    <a:lnTo>
                      <a:pt x="22" y="556"/>
                    </a:lnTo>
                    <a:lnTo>
                      <a:pt x="18" y="558"/>
                    </a:lnTo>
                    <a:lnTo>
                      <a:pt x="14" y="562"/>
                    </a:lnTo>
                    <a:lnTo>
                      <a:pt x="8" y="576"/>
                    </a:lnTo>
                    <a:lnTo>
                      <a:pt x="2" y="594"/>
                    </a:lnTo>
                    <a:lnTo>
                      <a:pt x="0" y="616"/>
                    </a:lnTo>
                    <a:lnTo>
                      <a:pt x="2" y="640"/>
                    </a:lnTo>
                    <a:lnTo>
                      <a:pt x="4" y="666"/>
                    </a:lnTo>
                    <a:lnTo>
                      <a:pt x="8" y="692"/>
                    </a:lnTo>
                    <a:lnTo>
                      <a:pt x="16" y="718"/>
                    </a:lnTo>
                    <a:lnTo>
                      <a:pt x="16" y="718"/>
                    </a:lnTo>
                    <a:lnTo>
                      <a:pt x="16" y="726"/>
                    </a:lnTo>
                    <a:lnTo>
                      <a:pt x="16" y="726"/>
                    </a:lnTo>
                    <a:lnTo>
                      <a:pt x="22" y="740"/>
                    </a:lnTo>
                    <a:lnTo>
                      <a:pt x="30" y="754"/>
                    </a:lnTo>
                    <a:lnTo>
                      <a:pt x="38" y="768"/>
                    </a:lnTo>
                    <a:lnTo>
                      <a:pt x="50" y="782"/>
                    </a:lnTo>
                    <a:lnTo>
                      <a:pt x="50" y="782"/>
                    </a:lnTo>
                    <a:lnTo>
                      <a:pt x="52" y="782"/>
                    </a:lnTo>
                    <a:lnTo>
                      <a:pt x="52" y="782"/>
                    </a:lnTo>
                    <a:lnTo>
                      <a:pt x="60" y="790"/>
                    </a:lnTo>
                    <a:lnTo>
                      <a:pt x="70" y="796"/>
                    </a:lnTo>
                    <a:lnTo>
                      <a:pt x="78" y="800"/>
                    </a:lnTo>
                    <a:lnTo>
                      <a:pt x="88" y="804"/>
                    </a:lnTo>
                    <a:lnTo>
                      <a:pt x="88" y="804"/>
                    </a:lnTo>
                    <a:lnTo>
                      <a:pt x="104" y="808"/>
                    </a:lnTo>
                    <a:lnTo>
                      <a:pt x="128" y="822"/>
                    </a:lnTo>
                    <a:lnTo>
                      <a:pt x="138" y="830"/>
                    </a:lnTo>
                    <a:lnTo>
                      <a:pt x="150" y="840"/>
                    </a:lnTo>
                    <a:lnTo>
                      <a:pt x="160" y="852"/>
                    </a:lnTo>
                    <a:lnTo>
                      <a:pt x="168" y="866"/>
                    </a:lnTo>
                    <a:lnTo>
                      <a:pt x="176" y="880"/>
                    </a:lnTo>
                    <a:lnTo>
                      <a:pt x="178" y="896"/>
                    </a:lnTo>
                    <a:lnTo>
                      <a:pt x="178" y="912"/>
                    </a:lnTo>
                    <a:lnTo>
                      <a:pt x="174" y="930"/>
                    </a:lnTo>
                    <a:lnTo>
                      <a:pt x="166" y="948"/>
                    </a:lnTo>
                    <a:lnTo>
                      <a:pt x="152" y="968"/>
                    </a:lnTo>
                    <a:lnTo>
                      <a:pt x="132" y="988"/>
                    </a:lnTo>
                    <a:lnTo>
                      <a:pt x="106" y="1008"/>
                    </a:lnTo>
                    <a:lnTo>
                      <a:pt x="106" y="1008"/>
                    </a:lnTo>
                    <a:lnTo>
                      <a:pt x="118" y="1008"/>
                    </a:lnTo>
                    <a:lnTo>
                      <a:pt x="132" y="1008"/>
                    </a:lnTo>
                    <a:lnTo>
                      <a:pt x="152" y="1012"/>
                    </a:lnTo>
                    <a:lnTo>
                      <a:pt x="174" y="1016"/>
                    </a:lnTo>
                    <a:lnTo>
                      <a:pt x="202" y="1024"/>
                    </a:lnTo>
                    <a:lnTo>
                      <a:pt x="230" y="1034"/>
                    </a:lnTo>
                    <a:lnTo>
                      <a:pt x="260" y="1050"/>
                    </a:lnTo>
                    <a:lnTo>
                      <a:pt x="260" y="1050"/>
                    </a:lnTo>
                    <a:lnTo>
                      <a:pt x="274" y="1056"/>
                    </a:lnTo>
                    <a:lnTo>
                      <a:pt x="288" y="1060"/>
                    </a:lnTo>
                    <a:lnTo>
                      <a:pt x="304" y="1064"/>
                    </a:lnTo>
                    <a:lnTo>
                      <a:pt x="318" y="1064"/>
                    </a:lnTo>
                    <a:lnTo>
                      <a:pt x="332" y="1064"/>
                    </a:lnTo>
                    <a:lnTo>
                      <a:pt x="346" y="1062"/>
                    </a:lnTo>
                    <a:lnTo>
                      <a:pt x="372" y="1056"/>
                    </a:lnTo>
                    <a:lnTo>
                      <a:pt x="396" y="1046"/>
                    </a:lnTo>
                    <a:lnTo>
                      <a:pt x="418" y="1036"/>
                    </a:lnTo>
                    <a:lnTo>
                      <a:pt x="444" y="1020"/>
                    </a:lnTo>
                    <a:lnTo>
                      <a:pt x="444" y="1020"/>
                    </a:lnTo>
                    <a:lnTo>
                      <a:pt x="444" y="1050"/>
                    </a:lnTo>
                    <a:lnTo>
                      <a:pt x="444" y="1096"/>
                    </a:lnTo>
                    <a:lnTo>
                      <a:pt x="442" y="1152"/>
                    </a:lnTo>
                    <a:lnTo>
                      <a:pt x="436" y="1214"/>
                    </a:lnTo>
                    <a:lnTo>
                      <a:pt x="430" y="1246"/>
                    </a:lnTo>
                    <a:lnTo>
                      <a:pt x="424" y="1276"/>
                    </a:lnTo>
                    <a:lnTo>
                      <a:pt x="418" y="1306"/>
                    </a:lnTo>
                    <a:lnTo>
                      <a:pt x="408" y="1334"/>
                    </a:lnTo>
                    <a:lnTo>
                      <a:pt x="398" y="1360"/>
                    </a:lnTo>
                    <a:lnTo>
                      <a:pt x="386" y="1382"/>
                    </a:lnTo>
                    <a:lnTo>
                      <a:pt x="372" y="1400"/>
                    </a:lnTo>
                    <a:lnTo>
                      <a:pt x="364" y="1408"/>
                    </a:lnTo>
                    <a:lnTo>
                      <a:pt x="356" y="1414"/>
                    </a:lnTo>
                    <a:lnTo>
                      <a:pt x="356" y="1414"/>
                    </a:lnTo>
                    <a:lnTo>
                      <a:pt x="352" y="1416"/>
                    </a:lnTo>
                    <a:lnTo>
                      <a:pt x="350" y="1420"/>
                    </a:lnTo>
                    <a:lnTo>
                      <a:pt x="348" y="1422"/>
                    </a:lnTo>
                    <a:lnTo>
                      <a:pt x="350" y="1426"/>
                    </a:lnTo>
                    <a:lnTo>
                      <a:pt x="352" y="1428"/>
                    </a:lnTo>
                    <a:lnTo>
                      <a:pt x="354" y="1432"/>
                    </a:lnTo>
                    <a:lnTo>
                      <a:pt x="354" y="1432"/>
                    </a:lnTo>
                    <a:lnTo>
                      <a:pt x="362" y="1438"/>
                    </a:lnTo>
                    <a:lnTo>
                      <a:pt x="368" y="1440"/>
                    </a:lnTo>
                    <a:lnTo>
                      <a:pt x="376" y="1444"/>
                    </a:lnTo>
                    <a:lnTo>
                      <a:pt x="386" y="1444"/>
                    </a:lnTo>
                    <a:lnTo>
                      <a:pt x="398" y="1444"/>
                    </a:lnTo>
                    <a:lnTo>
                      <a:pt x="410" y="1440"/>
                    </a:lnTo>
                    <a:lnTo>
                      <a:pt x="422" y="1434"/>
                    </a:lnTo>
                    <a:lnTo>
                      <a:pt x="422" y="1434"/>
                    </a:lnTo>
                    <a:lnTo>
                      <a:pt x="428" y="1430"/>
                    </a:lnTo>
                    <a:lnTo>
                      <a:pt x="434" y="1430"/>
                    </a:lnTo>
                    <a:lnTo>
                      <a:pt x="442" y="1428"/>
                    </a:lnTo>
                    <a:lnTo>
                      <a:pt x="444" y="1424"/>
                    </a:lnTo>
                    <a:lnTo>
                      <a:pt x="448" y="1418"/>
                    </a:lnTo>
                    <a:lnTo>
                      <a:pt x="448" y="1418"/>
                    </a:lnTo>
                    <a:lnTo>
                      <a:pt x="458" y="1398"/>
                    </a:lnTo>
                    <a:lnTo>
                      <a:pt x="466" y="1370"/>
                    </a:lnTo>
                    <a:lnTo>
                      <a:pt x="474" y="1334"/>
                    </a:lnTo>
                    <a:lnTo>
                      <a:pt x="482" y="1288"/>
                    </a:lnTo>
                    <a:lnTo>
                      <a:pt x="488" y="1236"/>
                    </a:lnTo>
                    <a:lnTo>
                      <a:pt x="494" y="1174"/>
                    </a:lnTo>
                    <a:lnTo>
                      <a:pt x="498" y="1104"/>
                    </a:lnTo>
                    <a:lnTo>
                      <a:pt x="502" y="1022"/>
                    </a:lnTo>
                    <a:lnTo>
                      <a:pt x="502" y="1022"/>
                    </a:lnTo>
                    <a:lnTo>
                      <a:pt x="516" y="1030"/>
                    </a:lnTo>
                    <a:lnTo>
                      <a:pt x="532" y="1040"/>
                    </a:lnTo>
                    <a:lnTo>
                      <a:pt x="552" y="1050"/>
                    </a:lnTo>
                    <a:lnTo>
                      <a:pt x="576" y="1058"/>
                    </a:lnTo>
                    <a:lnTo>
                      <a:pt x="602" y="1062"/>
                    </a:lnTo>
                    <a:lnTo>
                      <a:pt x="616" y="1064"/>
                    </a:lnTo>
                    <a:lnTo>
                      <a:pt x="628" y="1064"/>
                    </a:lnTo>
                    <a:lnTo>
                      <a:pt x="642" y="1064"/>
                    </a:lnTo>
                    <a:lnTo>
                      <a:pt x="656" y="1060"/>
                    </a:lnTo>
                    <a:lnTo>
                      <a:pt x="668" y="1056"/>
                    </a:lnTo>
                    <a:lnTo>
                      <a:pt x="682" y="1050"/>
                    </a:lnTo>
                    <a:lnTo>
                      <a:pt x="682" y="1050"/>
                    </a:lnTo>
                    <a:lnTo>
                      <a:pt x="712" y="1034"/>
                    </a:lnTo>
                    <a:lnTo>
                      <a:pt x="742" y="1024"/>
                    </a:lnTo>
                    <a:lnTo>
                      <a:pt x="768" y="1016"/>
                    </a:lnTo>
                    <a:lnTo>
                      <a:pt x="790" y="1012"/>
                    </a:lnTo>
                    <a:lnTo>
                      <a:pt x="810" y="1008"/>
                    </a:lnTo>
                    <a:lnTo>
                      <a:pt x="824" y="1008"/>
                    </a:lnTo>
                    <a:lnTo>
                      <a:pt x="836" y="1008"/>
                    </a:lnTo>
                    <a:lnTo>
                      <a:pt x="836" y="1008"/>
                    </a:lnTo>
                    <a:lnTo>
                      <a:pt x="810" y="988"/>
                    </a:lnTo>
                    <a:lnTo>
                      <a:pt x="790" y="968"/>
                    </a:lnTo>
                    <a:lnTo>
                      <a:pt x="776" y="948"/>
                    </a:lnTo>
                    <a:lnTo>
                      <a:pt x="768" y="930"/>
                    </a:lnTo>
                    <a:lnTo>
                      <a:pt x="764" y="912"/>
                    </a:lnTo>
                    <a:lnTo>
                      <a:pt x="764" y="896"/>
                    </a:lnTo>
                    <a:lnTo>
                      <a:pt x="768" y="880"/>
                    </a:lnTo>
                    <a:lnTo>
                      <a:pt x="774" y="866"/>
                    </a:lnTo>
                    <a:lnTo>
                      <a:pt x="782" y="852"/>
                    </a:lnTo>
                    <a:lnTo>
                      <a:pt x="792" y="840"/>
                    </a:lnTo>
                    <a:lnTo>
                      <a:pt x="804" y="830"/>
                    </a:lnTo>
                    <a:lnTo>
                      <a:pt x="816" y="822"/>
                    </a:lnTo>
                    <a:lnTo>
                      <a:pt x="838" y="808"/>
                    </a:lnTo>
                    <a:lnTo>
                      <a:pt x="854" y="804"/>
                    </a:lnTo>
                    <a:lnTo>
                      <a:pt x="854" y="804"/>
                    </a:lnTo>
                    <a:lnTo>
                      <a:pt x="868" y="798"/>
                    </a:lnTo>
                    <a:lnTo>
                      <a:pt x="882" y="790"/>
                    </a:lnTo>
                    <a:lnTo>
                      <a:pt x="882" y="790"/>
                    </a:lnTo>
                    <a:lnTo>
                      <a:pt x="882" y="790"/>
                    </a:lnTo>
                    <a:lnTo>
                      <a:pt x="892" y="782"/>
                    </a:lnTo>
                    <a:lnTo>
                      <a:pt x="902" y="772"/>
                    </a:lnTo>
                    <a:lnTo>
                      <a:pt x="910" y="762"/>
                    </a:lnTo>
                    <a:lnTo>
                      <a:pt x="918" y="748"/>
                    </a:lnTo>
                    <a:lnTo>
                      <a:pt x="918" y="748"/>
                    </a:lnTo>
                    <a:lnTo>
                      <a:pt x="924" y="732"/>
                    </a:lnTo>
                    <a:lnTo>
                      <a:pt x="924" y="732"/>
                    </a:lnTo>
                    <a:close/>
                  </a:path>
                </a:pathLst>
              </a:custGeom>
              <a:solidFill>
                <a:schemeClr val="accent1">
                  <a:alpha val="2000"/>
                </a:schemeClr>
              </a:solidFill>
              <a:ln w="9525">
                <a:noFill/>
                <a:round/>
                <a:headEnd/>
                <a:tailEnd/>
              </a:ln>
              <a:effectLst>
                <a:glow rad="25400">
                  <a:schemeClr val="accent1">
                    <a:alpha val="43000"/>
                  </a:schemeClr>
                </a:glow>
                <a:softEdge rad="12700"/>
              </a:effectLst>
            </p:spPr>
            <p:txBody>
              <a:bodyPr vert="horz" wrap="square" lIns="91440" tIns="45720" rIns="91440" bIns="45720" numCol="1" anchor="t" anchorCtr="0" compatLnSpc="1">
                <a:prstTxWarp prst="textNoShape">
                  <a:avLst/>
                </a:prstTxWarp>
              </a:bodyPr>
              <a:lstStyle/>
              <a:p>
                <a:endParaRPr lang="en-US">
                  <a:solidFill>
                    <a:prstClr val="white"/>
                  </a:solidFill>
                </a:endParaRPr>
              </a:p>
            </p:txBody>
          </p:sp>
          <p:sp>
            <p:nvSpPr>
              <p:cNvPr id="66" name="Freeform 24"/>
              <p:cNvSpPr>
                <a:spLocks noChangeAspect="1"/>
              </p:cNvSpPr>
              <p:nvPr/>
            </p:nvSpPr>
            <p:spPr bwMode="auto">
              <a:xfrm rot="4324833">
                <a:off x="8243059" y="5300272"/>
                <a:ext cx="474357" cy="1154204"/>
              </a:xfrm>
              <a:custGeom>
                <a:avLst/>
                <a:gdLst/>
                <a:ahLst/>
                <a:cxnLst>
                  <a:cxn ang="0">
                    <a:pos x="152" y="0"/>
                  </a:cxn>
                  <a:cxn ang="0">
                    <a:pos x="164" y="50"/>
                  </a:cxn>
                  <a:cxn ang="0">
                    <a:pos x="164" y="102"/>
                  </a:cxn>
                  <a:cxn ang="0">
                    <a:pos x="154" y="154"/>
                  </a:cxn>
                  <a:cxn ang="0">
                    <a:pos x="138" y="206"/>
                  </a:cxn>
                  <a:cxn ang="0">
                    <a:pos x="92" y="310"/>
                  </a:cxn>
                  <a:cxn ang="0">
                    <a:pos x="48" y="404"/>
                  </a:cxn>
                  <a:cxn ang="0">
                    <a:pos x="32" y="446"/>
                  </a:cxn>
                  <a:cxn ang="0">
                    <a:pos x="10" y="528"/>
                  </a:cxn>
                  <a:cxn ang="0">
                    <a:pos x="2" y="592"/>
                  </a:cxn>
                  <a:cxn ang="0">
                    <a:pos x="0" y="634"/>
                  </a:cxn>
                  <a:cxn ang="0">
                    <a:pos x="6" y="682"/>
                  </a:cxn>
                  <a:cxn ang="0">
                    <a:pos x="24" y="762"/>
                  </a:cxn>
                  <a:cxn ang="0">
                    <a:pos x="48" y="824"/>
                  </a:cxn>
                  <a:cxn ang="0">
                    <a:pos x="80" y="872"/>
                  </a:cxn>
                  <a:cxn ang="0">
                    <a:pos x="114" y="906"/>
                  </a:cxn>
                  <a:cxn ang="0">
                    <a:pos x="152" y="928"/>
                  </a:cxn>
                  <a:cxn ang="0">
                    <a:pos x="188" y="942"/>
                  </a:cxn>
                  <a:cxn ang="0">
                    <a:pos x="236" y="950"/>
                  </a:cxn>
                  <a:cxn ang="0">
                    <a:pos x="230" y="982"/>
                  </a:cxn>
                  <a:cxn ang="0">
                    <a:pos x="210" y="1050"/>
                  </a:cxn>
                  <a:cxn ang="0">
                    <a:pos x="186" y="1114"/>
                  </a:cxn>
                  <a:cxn ang="0">
                    <a:pos x="162" y="1150"/>
                  </a:cxn>
                  <a:cxn ang="0">
                    <a:pos x="142" y="1168"/>
                  </a:cxn>
                  <a:cxn ang="0">
                    <a:pos x="132" y="1174"/>
                  </a:cxn>
                  <a:cxn ang="0">
                    <a:pos x="126" y="1178"/>
                  </a:cxn>
                  <a:cxn ang="0">
                    <a:pos x="130" y="1188"/>
                  </a:cxn>
                  <a:cxn ang="0">
                    <a:pos x="134" y="1192"/>
                  </a:cxn>
                  <a:cxn ang="0">
                    <a:pos x="154" y="1202"/>
                  </a:cxn>
                  <a:cxn ang="0">
                    <a:pos x="172" y="1202"/>
                  </a:cxn>
                  <a:cxn ang="0">
                    <a:pos x="184" y="1198"/>
                  </a:cxn>
                  <a:cxn ang="0">
                    <a:pos x="194" y="1196"/>
                  </a:cxn>
                  <a:cxn ang="0">
                    <a:pos x="206" y="1188"/>
                  </a:cxn>
                  <a:cxn ang="0">
                    <a:pos x="214" y="1174"/>
                  </a:cxn>
                  <a:cxn ang="0">
                    <a:pos x="232" y="1134"/>
                  </a:cxn>
                  <a:cxn ang="0">
                    <a:pos x="262" y="1038"/>
                  </a:cxn>
                  <a:cxn ang="0">
                    <a:pos x="282" y="946"/>
                  </a:cxn>
                  <a:cxn ang="0">
                    <a:pos x="288" y="946"/>
                  </a:cxn>
                  <a:cxn ang="0">
                    <a:pos x="334" y="912"/>
                  </a:cxn>
                  <a:cxn ang="0">
                    <a:pos x="374" y="876"/>
                  </a:cxn>
                  <a:cxn ang="0">
                    <a:pos x="408" y="840"/>
                  </a:cxn>
                  <a:cxn ang="0">
                    <a:pos x="434" y="802"/>
                  </a:cxn>
                  <a:cxn ang="0">
                    <a:pos x="456" y="764"/>
                  </a:cxn>
                  <a:cxn ang="0">
                    <a:pos x="472" y="726"/>
                  </a:cxn>
                  <a:cxn ang="0">
                    <a:pos x="490" y="648"/>
                  </a:cxn>
                  <a:cxn ang="0">
                    <a:pos x="492" y="568"/>
                  </a:cxn>
                  <a:cxn ang="0">
                    <a:pos x="478" y="490"/>
                  </a:cxn>
                  <a:cxn ang="0">
                    <a:pos x="454" y="414"/>
                  </a:cxn>
                  <a:cxn ang="0">
                    <a:pos x="420" y="340"/>
                  </a:cxn>
                  <a:cxn ang="0">
                    <a:pos x="380" y="270"/>
                  </a:cxn>
                  <a:cxn ang="0">
                    <a:pos x="336" y="206"/>
                  </a:cxn>
                  <a:cxn ang="0">
                    <a:pos x="248" y="98"/>
                  </a:cxn>
                  <a:cxn ang="0">
                    <a:pos x="180" y="26"/>
                  </a:cxn>
                  <a:cxn ang="0">
                    <a:pos x="152" y="0"/>
                  </a:cxn>
                </a:cxnLst>
                <a:rect l="0" t="0" r="r" b="b"/>
                <a:pathLst>
                  <a:path w="494" h="1202">
                    <a:moveTo>
                      <a:pt x="152" y="0"/>
                    </a:moveTo>
                    <a:lnTo>
                      <a:pt x="152" y="0"/>
                    </a:lnTo>
                    <a:lnTo>
                      <a:pt x="160" y="26"/>
                    </a:lnTo>
                    <a:lnTo>
                      <a:pt x="164" y="50"/>
                    </a:lnTo>
                    <a:lnTo>
                      <a:pt x="166" y="76"/>
                    </a:lnTo>
                    <a:lnTo>
                      <a:pt x="164" y="102"/>
                    </a:lnTo>
                    <a:lnTo>
                      <a:pt x="160" y="128"/>
                    </a:lnTo>
                    <a:lnTo>
                      <a:pt x="154" y="154"/>
                    </a:lnTo>
                    <a:lnTo>
                      <a:pt x="148" y="180"/>
                    </a:lnTo>
                    <a:lnTo>
                      <a:pt x="138" y="206"/>
                    </a:lnTo>
                    <a:lnTo>
                      <a:pt x="116" y="258"/>
                    </a:lnTo>
                    <a:lnTo>
                      <a:pt x="92" y="310"/>
                    </a:lnTo>
                    <a:lnTo>
                      <a:pt x="70" y="358"/>
                    </a:lnTo>
                    <a:lnTo>
                      <a:pt x="48" y="404"/>
                    </a:lnTo>
                    <a:lnTo>
                      <a:pt x="48" y="404"/>
                    </a:lnTo>
                    <a:lnTo>
                      <a:pt x="32" y="446"/>
                    </a:lnTo>
                    <a:lnTo>
                      <a:pt x="18" y="488"/>
                    </a:lnTo>
                    <a:lnTo>
                      <a:pt x="10" y="528"/>
                    </a:lnTo>
                    <a:lnTo>
                      <a:pt x="4" y="562"/>
                    </a:lnTo>
                    <a:lnTo>
                      <a:pt x="2" y="592"/>
                    </a:lnTo>
                    <a:lnTo>
                      <a:pt x="0" y="614"/>
                    </a:lnTo>
                    <a:lnTo>
                      <a:pt x="0" y="634"/>
                    </a:lnTo>
                    <a:lnTo>
                      <a:pt x="0" y="634"/>
                    </a:lnTo>
                    <a:lnTo>
                      <a:pt x="6" y="682"/>
                    </a:lnTo>
                    <a:lnTo>
                      <a:pt x="14" y="724"/>
                    </a:lnTo>
                    <a:lnTo>
                      <a:pt x="24" y="762"/>
                    </a:lnTo>
                    <a:lnTo>
                      <a:pt x="36" y="796"/>
                    </a:lnTo>
                    <a:lnTo>
                      <a:pt x="48" y="824"/>
                    </a:lnTo>
                    <a:lnTo>
                      <a:pt x="64" y="850"/>
                    </a:lnTo>
                    <a:lnTo>
                      <a:pt x="80" y="872"/>
                    </a:lnTo>
                    <a:lnTo>
                      <a:pt x="96" y="890"/>
                    </a:lnTo>
                    <a:lnTo>
                      <a:pt x="114" y="906"/>
                    </a:lnTo>
                    <a:lnTo>
                      <a:pt x="132" y="918"/>
                    </a:lnTo>
                    <a:lnTo>
                      <a:pt x="152" y="928"/>
                    </a:lnTo>
                    <a:lnTo>
                      <a:pt x="170" y="936"/>
                    </a:lnTo>
                    <a:lnTo>
                      <a:pt x="188" y="942"/>
                    </a:lnTo>
                    <a:lnTo>
                      <a:pt x="204" y="946"/>
                    </a:lnTo>
                    <a:lnTo>
                      <a:pt x="236" y="950"/>
                    </a:lnTo>
                    <a:lnTo>
                      <a:pt x="236" y="950"/>
                    </a:lnTo>
                    <a:lnTo>
                      <a:pt x="230" y="982"/>
                    </a:lnTo>
                    <a:lnTo>
                      <a:pt x="220" y="1016"/>
                    </a:lnTo>
                    <a:lnTo>
                      <a:pt x="210" y="1050"/>
                    </a:lnTo>
                    <a:lnTo>
                      <a:pt x="200" y="1082"/>
                    </a:lnTo>
                    <a:lnTo>
                      <a:pt x="186" y="1114"/>
                    </a:lnTo>
                    <a:lnTo>
                      <a:pt x="170" y="1140"/>
                    </a:lnTo>
                    <a:lnTo>
                      <a:pt x="162" y="1150"/>
                    </a:lnTo>
                    <a:lnTo>
                      <a:pt x="152" y="1160"/>
                    </a:lnTo>
                    <a:lnTo>
                      <a:pt x="142" y="1168"/>
                    </a:lnTo>
                    <a:lnTo>
                      <a:pt x="132" y="1174"/>
                    </a:lnTo>
                    <a:lnTo>
                      <a:pt x="132" y="1174"/>
                    </a:lnTo>
                    <a:lnTo>
                      <a:pt x="130" y="1176"/>
                    </a:lnTo>
                    <a:lnTo>
                      <a:pt x="126" y="1178"/>
                    </a:lnTo>
                    <a:lnTo>
                      <a:pt x="126" y="1182"/>
                    </a:lnTo>
                    <a:lnTo>
                      <a:pt x="130" y="1188"/>
                    </a:lnTo>
                    <a:lnTo>
                      <a:pt x="130" y="1188"/>
                    </a:lnTo>
                    <a:lnTo>
                      <a:pt x="134" y="1192"/>
                    </a:lnTo>
                    <a:lnTo>
                      <a:pt x="146" y="1200"/>
                    </a:lnTo>
                    <a:lnTo>
                      <a:pt x="154" y="1202"/>
                    </a:lnTo>
                    <a:lnTo>
                      <a:pt x="162" y="1202"/>
                    </a:lnTo>
                    <a:lnTo>
                      <a:pt x="172" y="1202"/>
                    </a:lnTo>
                    <a:lnTo>
                      <a:pt x="184" y="1198"/>
                    </a:lnTo>
                    <a:lnTo>
                      <a:pt x="184" y="1198"/>
                    </a:lnTo>
                    <a:lnTo>
                      <a:pt x="190" y="1196"/>
                    </a:lnTo>
                    <a:lnTo>
                      <a:pt x="194" y="1196"/>
                    </a:lnTo>
                    <a:lnTo>
                      <a:pt x="200" y="1194"/>
                    </a:lnTo>
                    <a:lnTo>
                      <a:pt x="206" y="1188"/>
                    </a:lnTo>
                    <a:lnTo>
                      <a:pt x="206" y="1188"/>
                    </a:lnTo>
                    <a:lnTo>
                      <a:pt x="214" y="1174"/>
                    </a:lnTo>
                    <a:lnTo>
                      <a:pt x="224" y="1156"/>
                    </a:lnTo>
                    <a:lnTo>
                      <a:pt x="232" y="1134"/>
                    </a:lnTo>
                    <a:lnTo>
                      <a:pt x="242" y="1108"/>
                    </a:lnTo>
                    <a:lnTo>
                      <a:pt x="262" y="1038"/>
                    </a:lnTo>
                    <a:lnTo>
                      <a:pt x="282" y="946"/>
                    </a:lnTo>
                    <a:lnTo>
                      <a:pt x="282" y="946"/>
                    </a:lnTo>
                    <a:lnTo>
                      <a:pt x="288" y="946"/>
                    </a:lnTo>
                    <a:lnTo>
                      <a:pt x="288" y="946"/>
                    </a:lnTo>
                    <a:lnTo>
                      <a:pt x="312" y="928"/>
                    </a:lnTo>
                    <a:lnTo>
                      <a:pt x="334" y="912"/>
                    </a:lnTo>
                    <a:lnTo>
                      <a:pt x="354" y="894"/>
                    </a:lnTo>
                    <a:lnTo>
                      <a:pt x="374" y="876"/>
                    </a:lnTo>
                    <a:lnTo>
                      <a:pt x="392" y="858"/>
                    </a:lnTo>
                    <a:lnTo>
                      <a:pt x="408" y="840"/>
                    </a:lnTo>
                    <a:lnTo>
                      <a:pt x="422" y="822"/>
                    </a:lnTo>
                    <a:lnTo>
                      <a:pt x="434" y="802"/>
                    </a:lnTo>
                    <a:lnTo>
                      <a:pt x="446" y="784"/>
                    </a:lnTo>
                    <a:lnTo>
                      <a:pt x="456" y="764"/>
                    </a:lnTo>
                    <a:lnTo>
                      <a:pt x="466" y="746"/>
                    </a:lnTo>
                    <a:lnTo>
                      <a:pt x="472" y="726"/>
                    </a:lnTo>
                    <a:lnTo>
                      <a:pt x="484" y="688"/>
                    </a:lnTo>
                    <a:lnTo>
                      <a:pt x="490" y="648"/>
                    </a:lnTo>
                    <a:lnTo>
                      <a:pt x="494" y="608"/>
                    </a:lnTo>
                    <a:lnTo>
                      <a:pt x="492" y="568"/>
                    </a:lnTo>
                    <a:lnTo>
                      <a:pt x="486" y="530"/>
                    </a:lnTo>
                    <a:lnTo>
                      <a:pt x="478" y="490"/>
                    </a:lnTo>
                    <a:lnTo>
                      <a:pt x="468" y="452"/>
                    </a:lnTo>
                    <a:lnTo>
                      <a:pt x="454" y="414"/>
                    </a:lnTo>
                    <a:lnTo>
                      <a:pt x="438" y="376"/>
                    </a:lnTo>
                    <a:lnTo>
                      <a:pt x="420" y="340"/>
                    </a:lnTo>
                    <a:lnTo>
                      <a:pt x="400" y="304"/>
                    </a:lnTo>
                    <a:lnTo>
                      <a:pt x="380" y="270"/>
                    </a:lnTo>
                    <a:lnTo>
                      <a:pt x="358" y="238"/>
                    </a:lnTo>
                    <a:lnTo>
                      <a:pt x="336" y="206"/>
                    </a:lnTo>
                    <a:lnTo>
                      <a:pt x="290" y="148"/>
                    </a:lnTo>
                    <a:lnTo>
                      <a:pt x="248" y="98"/>
                    </a:lnTo>
                    <a:lnTo>
                      <a:pt x="210" y="58"/>
                    </a:lnTo>
                    <a:lnTo>
                      <a:pt x="180" y="26"/>
                    </a:lnTo>
                    <a:lnTo>
                      <a:pt x="152" y="0"/>
                    </a:lnTo>
                    <a:lnTo>
                      <a:pt x="152" y="0"/>
                    </a:lnTo>
                    <a:close/>
                  </a:path>
                </a:pathLst>
              </a:custGeom>
              <a:solidFill>
                <a:schemeClr val="accent1">
                  <a:alpha val="2000"/>
                </a:schemeClr>
              </a:solidFill>
              <a:ln w="9525">
                <a:noFill/>
                <a:round/>
                <a:headEnd/>
                <a:tailEnd/>
              </a:ln>
              <a:effectLst>
                <a:glow rad="38100">
                  <a:schemeClr val="accent1">
                    <a:alpha val="43000"/>
                  </a:schemeClr>
                </a:glow>
                <a:softEdge rad="12700"/>
              </a:effectLst>
            </p:spPr>
            <p:txBody>
              <a:bodyPr vert="horz" wrap="square" lIns="91440" tIns="45720" rIns="91440" bIns="45720" numCol="1" anchor="t" anchorCtr="0" compatLnSpc="1">
                <a:prstTxWarp prst="textNoShape">
                  <a:avLst/>
                </a:prstTxWarp>
              </a:bodyPr>
              <a:lstStyle/>
              <a:p>
                <a:endParaRPr lang="en-US">
                  <a:solidFill>
                    <a:prstClr val="white"/>
                  </a:solidFill>
                </a:endParaRPr>
              </a:p>
            </p:txBody>
          </p:sp>
          <p:sp>
            <p:nvSpPr>
              <p:cNvPr id="67" name="Freeform 28"/>
              <p:cNvSpPr>
                <a:spLocks noChangeAspect="1"/>
              </p:cNvSpPr>
              <p:nvPr/>
            </p:nvSpPr>
            <p:spPr bwMode="auto">
              <a:xfrm rot="19659348">
                <a:off x="7187072" y="3993953"/>
                <a:ext cx="942538" cy="1486797"/>
              </a:xfrm>
              <a:custGeom>
                <a:avLst/>
                <a:gdLst/>
                <a:ahLst/>
                <a:cxnLst>
                  <a:cxn ang="0">
                    <a:pos x="1140" y="784"/>
                  </a:cxn>
                  <a:cxn ang="0">
                    <a:pos x="1090" y="812"/>
                  </a:cxn>
                  <a:cxn ang="0">
                    <a:pos x="1052" y="766"/>
                  </a:cxn>
                  <a:cxn ang="0">
                    <a:pos x="956" y="774"/>
                  </a:cxn>
                  <a:cxn ang="0">
                    <a:pos x="842" y="848"/>
                  </a:cxn>
                  <a:cxn ang="0">
                    <a:pos x="824" y="848"/>
                  </a:cxn>
                  <a:cxn ang="0">
                    <a:pos x="928" y="698"/>
                  </a:cxn>
                  <a:cxn ang="0">
                    <a:pos x="952" y="538"/>
                  </a:cxn>
                  <a:cxn ang="0">
                    <a:pos x="898" y="354"/>
                  </a:cxn>
                  <a:cxn ang="0">
                    <a:pos x="792" y="312"/>
                  </a:cxn>
                  <a:cxn ang="0">
                    <a:pos x="688" y="238"/>
                  </a:cxn>
                  <a:cxn ang="0">
                    <a:pos x="600" y="68"/>
                  </a:cxn>
                  <a:cxn ang="0">
                    <a:pos x="592" y="0"/>
                  </a:cxn>
                  <a:cxn ang="0">
                    <a:pos x="558" y="150"/>
                  </a:cxn>
                  <a:cxn ang="0">
                    <a:pos x="452" y="278"/>
                  </a:cxn>
                  <a:cxn ang="0">
                    <a:pos x="322" y="338"/>
                  </a:cxn>
                  <a:cxn ang="0">
                    <a:pos x="252" y="452"/>
                  </a:cxn>
                  <a:cxn ang="0">
                    <a:pos x="234" y="628"/>
                  </a:cxn>
                  <a:cxn ang="0">
                    <a:pos x="320" y="786"/>
                  </a:cxn>
                  <a:cxn ang="0">
                    <a:pos x="356" y="856"/>
                  </a:cxn>
                  <a:cxn ang="0">
                    <a:pos x="288" y="804"/>
                  </a:cxn>
                  <a:cxn ang="0">
                    <a:pos x="174" y="760"/>
                  </a:cxn>
                  <a:cxn ang="0">
                    <a:pos x="110" y="782"/>
                  </a:cxn>
                  <a:cxn ang="0">
                    <a:pos x="84" y="810"/>
                  </a:cxn>
                  <a:cxn ang="0">
                    <a:pos x="18" y="742"/>
                  </a:cxn>
                  <a:cxn ang="0">
                    <a:pos x="6" y="734"/>
                  </a:cxn>
                  <a:cxn ang="0">
                    <a:pos x="4" y="942"/>
                  </a:cxn>
                  <a:cxn ang="0">
                    <a:pos x="52" y="1018"/>
                  </a:cxn>
                  <a:cxn ang="0">
                    <a:pos x="118" y="1050"/>
                  </a:cxn>
                  <a:cxn ang="0">
                    <a:pos x="200" y="1124"/>
                  </a:cxn>
                  <a:cxn ang="0">
                    <a:pos x="208" y="1206"/>
                  </a:cxn>
                  <a:cxn ang="0">
                    <a:pos x="154" y="1282"/>
                  </a:cxn>
                  <a:cxn ang="0">
                    <a:pos x="178" y="1312"/>
                  </a:cxn>
                  <a:cxn ang="0">
                    <a:pos x="338" y="1372"/>
                  </a:cxn>
                  <a:cxn ang="0">
                    <a:pos x="448" y="1374"/>
                  </a:cxn>
                  <a:cxn ang="0">
                    <a:pos x="558" y="1324"/>
                  </a:cxn>
                  <a:cxn ang="0">
                    <a:pos x="540" y="1616"/>
                  </a:cxn>
                  <a:cxn ang="0">
                    <a:pos x="474" y="1806"/>
                  </a:cxn>
                  <a:cxn ang="0">
                    <a:pos x="434" y="1842"/>
                  </a:cxn>
                  <a:cxn ang="0">
                    <a:pos x="450" y="1864"/>
                  </a:cxn>
                  <a:cxn ang="0">
                    <a:pos x="528" y="1860"/>
                  </a:cxn>
                  <a:cxn ang="0">
                    <a:pos x="554" y="1852"/>
                  </a:cxn>
                  <a:cxn ang="0">
                    <a:pos x="596" y="1730"/>
                  </a:cxn>
                  <a:cxn ang="0">
                    <a:pos x="634" y="1326"/>
                  </a:cxn>
                  <a:cxn ang="0">
                    <a:pos x="762" y="1380"/>
                  </a:cxn>
                  <a:cxn ang="0">
                    <a:pos x="866" y="1362"/>
                  </a:cxn>
                  <a:cxn ang="0">
                    <a:pos x="1032" y="1310"/>
                  </a:cxn>
                  <a:cxn ang="0">
                    <a:pos x="1018" y="1268"/>
                  </a:cxn>
                  <a:cxn ang="0">
                    <a:pos x="974" y="1194"/>
                  </a:cxn>
                  <a:cxn ang="0">
                    <a:pos x="996" y="1106"/>
                  </a:cxn>
                  <a:cxn ang="0">
                    <a:pos x="1080" y="1046"/>
                  </a:cxn>
                  <a:cxn ang="0">
                    <a:pos x="1148" y="1006"/>
                  </a:cxn>
                  <a:cxn ang="0">
                    <a:pos x="1186" y="920"/>
                  </a:cxn>
                  <a:cxn ang="0">
                    <a:pos x="1178" y="724"/>
                  </a:cxn>
                </a:cxnLst>
                <a:rect l="0" t="0" r="r" b="b"/>
                <a:pathLst>
                  <a:path w="1188" h="1874">
                    <a:moveTo>
                      <a:pt x="1170" y="730"/>
                    </a:moveTo>
                    <a:lnTo>
                      <a:pt x="1170" y="730"/>
                    </a:lnTo>
                    <a:lnTo>
                      <a:pt x="1168" y="742"/>
                    </a:lnTo>
                    <a:lnTo>
                      <a:pt x="1164" y="752"/>
                    </a:lnTo>
                    <a:lnTo>
                      <a:pt x="1154" y="768"/>
                    </a:lnTo>
                    <a:lnTo>
                      <a:pt x="1140" y="784"/>
                    </a:lnTo>
                    <a:lnTo>
                      <a:pt x="1126" y="796"/>
                    </a:lnTo>
                    <a:lnTo>
                      <a:pt x="1114" y="804"/>
                    </a:lnTo>
                    <a:lnTo>
                      <a:pt x="1102" y="810"/>
                    </a:lnTo>
                    <a:lnTo>
                      <a:pt x="1092" y="816"/>
                    </a:lnTo>
                    <a:lnTo>
                      <a:pt x="1092" y="816"/>
                    </a:lnTo>
                    <a:lnTo>
                      <a:pt x="1090" y="812"/>
                    </a:lnTo>
                    <a:lnTo>
                      <a:pt x="1088" y="802"/>
                    </a:lnTo>
                    <a:lnTo>
                      <a:pt x="1080" y="790"/>
                    </a:lnTo>
                    <a:lnTo>
                      <a:pt x="1076" y="782"/>
                    </a:lnTo>
                    <a:lnTo>
                      <a:pt x="1068" y="776"/>
                    </a:lnTo>
                    <a:lnTo>
                      <a:pt x="1060" y="770"/>
                    </a:lnTo>
                    <a:lnTo>
                      <a:pt x="1052" y="766"/>
                    </a:lnTo>
                    <a:lnTo>
                      <a:pt x="1040" y="762"/>
                    </a:lnTo>
                    <a:lnTo>
                      <a:pt x="1028" y="760"/>
                    </a:lnTo>
                    <a:lnTo>
                      <a:pt x="1012" y="760"/>
                    </a:lnTo>
                    <a:lnTo>
                      <a:pt x="996" y="762"/>
                    </a:lnTo>
                    <a:lnTo>
                      <a:pt x="976" y="768"/>
                    </a:lnTo>
                    <a:lnTo>
                      <a:pt x="956" y="774"/>
                    </a:lnTo>
                    <a:lnTo>
                      <a:pt x="956" y="774"/>
                    </a:lnTo>
                    <a:lnTo>
                      <a:pt x="924" y="790"/>
                    </a:lnTo>
                    <a:lnTo>
                      <a:pt x="898" y="804"/>
                    </a:lnTo>
                    <a:lnTo>
                      <a:pt x="878" y="818"/>
                    </a:lnTo>
                    <a:lnTo>
                      <a:pt x="862" y="830"/>
                    </a:lnTo>
                    <a:lnTo>
                      <a:pt x="842" y="848"/>
                    </a:lnTo>
                    <a:lnTo>
                      <a:pt x="836" y="854"/>
                    </a:lnTo>
                    <a:lnTo>
                      <a:pt x="830" y="856"/>
                    </a:lnTo>
                    <a:lnTo>
                      <a:pt x="830" y="856"/>
                    </a:lnTo>
                    <a:lnTo>
                      <a:pt x="826" y="856"/>
                    </a:lnTo>
                    <a:lnTo>
                      <a:pt x="824" y="854"/>
                    </a:lnTo>
                    <a:lnTo>
                      <a:pt x="824" y="848"/>
                    </a:lnTo>
                    <a:lnTo>
                      <a:pt x="824" y="848"/>
                    </a:lnTo>
                    <a:lnTo>
                      <a:pt x="838" y="828"/>
                    </a:lnTo>
                    <a:lnTo>
                      <a:pt x="866" y="786"/>
                    </a:lnTo>
                    <a:lnTo>
                      <a:pt x="920" y="710"/>
                    </a:lnTo>
                    <a:lnTo>
                      <a:pt x="920" y="710"/>
                    </a:lnTo>
                    <a:lnTo>
                      <a:pt x="928" y="698"/>
                    </a:lnTo>
                    <a:lnTo>
                      <a:pt x="936" y="686"/>
                    </a:lnTo>
                    <a:lnTo>
                      <a:pt x="946" y="658"/>
                    </a:lnTo>
                    <a:lnTo>
                      <a:pt x="952" y="628"/>
                    </a:lnTo>
                    <a:lnTo>
                      <a:pt x="956" y="598"/>
                    </a:lnTo>
                    <a:lnTo>
                      <a:pt x="956" y="568"/>
                    </a:lnTo>
                    <a:lnTo>
                      <a:pt x="952" y="538"/>
                    </a:lnTo>
                    <a:lnTo>
                      <a:pt x="948" y="508"/>
                    </a:lnTo>
                    <a:lnTo>
                      <a:pt x="942" y="478"/>
                    </a:lnTo>
                    <a:lnTo>
                      <a:pt x="934" y="452"/>
                    </a:lnTo>
                    <a:lnTo>
                      <a:pt x="926" y="426"/>
                    </a:lnTo>
                    <a:lnTo>
                      <a:pt x="910" y="384"/>
                    </a:lnTo>
                    <a:lnTo>
                      <a:pt x="898" y="354"/>
                    </a:lnTo>
                    <a:lnTo>
                      <a:pt x="892" y="344"/>
                    </a:lnTo>
                    <a:lnTo>
                      <a:pt x="892" y="344"/>
                    </a:lnTo>
                    <a:lnTo>
                      <a:pt x="864" y="338"/>
                    </a:lnTo>
                    <a:lnTo>
                      <a:pt x="838" y="330"/>
                    </a:lnTo>
                    <a:lnTo>
                      <a:pt x="814" y="322"/>
                    </a:lnTo>
                    <a:lnTo>
                      <a:pt x="792" y="312"/>
                    </a:lnTo>
                    <a:lnTo>
                      <a:pt x="770" y="302"/>
                    </a:lnTo>
                    <a:lnTo>
                      <a:pt x="752" y="290"/>
                    </a:lnTo>
                    <a:lnTo>
                      <a:pt x="734" y="278"/>
                    </a:lnTo>
                    <a:lnTo>
                      <a:pt x="716" y="266"/>
                    </a:lnTo>
                    <a:lnTo>
                      <a:pt x="702" y="252"/>
                    </a:lnTo>
                    <a:lnTo>
                      <a:pt x="688" y="238"/>
                    </a:lnTo>
                    <a:lnTo>
                      <a:pt x="664" y="210"/>
                    </a:lnTo>
                    <a:lnTo>
                      <a:pt x="644" y="180"/>
                    </a:lnTo>
                    <a:lnTo>
                      <a:pt x="628" y="150"/>
                    </a:lnTo>
                    <a:lnTo>
                      <a:pt x="616" y="122"/>
                    </a:lnTo>
                    <a:lnTo>
                      <a:pt x="608" y="94"/>
                    </a:lnTo>
                    <a:lnTo>
                      <a:pt x="600" y="68"/>
                    </a:lnTo>
                    <a:lnTo>
                      <a:pt x="596" y="46"/>
                    </a:lnTo>
                    <a:lnTo>
                      <a:pt x="594" y="12"/>
                    </a:lnTo>
                    <a:lnTo>
                      <a:pt x="594" y="0"/>
                    </a:lnTo>
                    <a:lnTo>
                      <a:pt x="594" y="4"/>
                    </a:lnTo>
                    <a:lnTo>
                      <a:pt x="592" y="0"/>
                    </a:lnTo>
                    <a:lnTo>
                      <a:pt x="592" y="0"/>
                    </a:lnTo>
                    <a:lnTo>
                      <a:pt x="592" y="12"/>
                    </a:lnTo>
                    <a:lnTo>
                      <a:pt x="590" y="46"/>
                    </a:lnTo>
                    <a:lnTo>
                      <a:pt x="586" y="68"/>
                    </a:lnTo>
                    <a:lnTo>
                      <a:pt x="578" y="94"/>
                    </a:lnTo>
                    <a:lnTo>
                      <a:pt x="570" y="122"/>
                    </a:lnTo>
                    <a:lnTo>
                      <a:pt x="558" y="150"/>
                    </a:lnTo>
                    <a:lnTo>
                      <a:pt x="542" y="180"/>
                    </a:lnTo>
                    <a:lnTo>
                      <a:pt x="522" y="210"/>
                    </a:lnTo>
                    <a:lnTo>
                      <a:pt x="498" y="238"/>
                    </a:lnTo>
                    <a:lnTo>
                      <a:pt x="484" y="252"/>
                    </a:lnTo>
                    <a:lnTo>
                      <a:pt x="470" y="266"/>
                    </a:lnTo>
                    <a:lnTo>
                      <a:pt x="452" y="278"/>
                    </a:lnTo>
                    <a:lnTo>
                      <a:pt x="434" y="290"/>
                    </a:lnTo>
                    <a:lnTo>
                      <a:pt x="416" y="302"/>
                    </a:lnTo>
                    <a:lnTo>
                      <a:pt x="394" y="312"/>
                    </a:lnTo>
                    <a:lnTo>
                      <a:pt x="372" y="322"/>
                    </a:lnTo>
                    <a:lnTo>
                      <a:pt x="348" y="330"/>
                    </a:lnTo>
                    <a:lnTo>
                      <a:pt x="322" y="338"/>
                    </a:lnTo>
                    <a:lnTo>
                      <a:pt x="294" y="344"/>
                    </a:lnTo>
                    <a:lnTo>
                      <a:pt x="294" y="344"/>
                    </a:lnTo>
                    <a:lnTo>
                      <a:pt x="288" y="354"/>
                    </a:lnTo>
                    <a:lnTo>
                      <a:pt x="276" y="384"/>
                    </a:lnTo>
                    <a:lnTo>
                      <a:pt x="260" y="426"/>
                    </a:lnTo>
                    <a:lnTo>
                      <a:pt x="252" y="452"/>
                    </a:lnTo>
                    <a:lnTo>
                      <a:pt x="244" y="478"/>
                    </a:lnTo>
                    <a:lnTo>
                      <a:pt x="238" y="508"/>
                    </a:lnTo>
                    <a:lnTo>
                      <a:pt x="234" y="538"/>
                    </a:lnTo>
                    <a:lnTo>
                      <a:pt x="230" y="568"/>
                    </a:lnTo>
                    <a:lnTo>
                      <a:pt x="230" y="598"/>
                    </a:lnTo>
                    <a:lnTo>
                      <a:pt x="234" y="628"/>
                    </a:lnTo>
                    <a:lnTo>
                      <a:pt x="240" y="658"/>
                    </a:lnTo>
                    <a:lnTo>
                      <a:pt x="250" y="686"/>
                    </a:lnTo>
                    <a:lnTo>
                      <a:pt x="258" y="698"/>
                    </a:lnTo>
                    <a:lnTo>
                      <a:pt x="266" y="710"/>
                    </a:lnTo>
                    <a:lnTo>
                      <a:pt x="266" y="710"/>
                    </a:lnTo>
                    <a:lnTo>
                      <a:pt x="320" y="786"/>
                    </a:lnTo>
                    <a:lnTo>
                      <a:pt x="348" y="828"/>
                    </a:lnTo>
                    <a:lnTo>
                      <a:pt x="362" y="848"/>
                    </a:lnTo>
                    <a:lnTo>
                      <a:pt x="362" y="848"/>
                    </a:lnTo>
                    <a:lnTo>
                      <a:pt x="362" y="854"/>
                    </a:lnTo>
                    <a:lnTo>
                      <a:pt x="360" y="856"/>
                    </a:lnTo>
                    <a:lnTo>
                      <a:pt x="356" y="856"/>
                    </a:lnTo>
                    <a:lnTo>
                      <a:pt x="356" y="856"/>
                    </a:lnTo>
                    <a:lnTo>
                      <a:pt x="350" y="854"/>
                    </a:lnTo>
                    <a:lnTo>
                      <a:pt x="344" y="848"/>
                    </a:lnTo>
                    <a:lnTo>
                      <a:pt x="324" y="830"/>
                    </a:lnTo>
                    <a:lnTo>
                      <a:pt x="308" y="818"/>
                    </a:lnTo>
                    <a:lnTo>
                      <a:pt x="288" y="804"/>
                    </a:lnTo>
                    <a:lnTo>
                      <a:pt x="262" y="790"/>
                    </a:lnTo>
                    <a:lnTo>
                      <a:pt x="230" y="774"/>
                    </a:lnTo>
                    <a:lnTo>
                      <a:pt x="230" y="774"/>
                    </a:lnTo>
                    <a:lnTo>
                      <a:pt x="210" y="768"/>
                    </a:lnTo>
                    <a:lnTo>
                      <a:pt x="190" y="762"/>
                    </a:lnTo>
                    <a:lnTo>
                      <a:pt x="174" y="760"/>
                    </a:lnTo>
                    <a:lnTo>
                      <a:pt x="158" y="760"/>
                    </a:lnTo>
                    <a:lnTo>
                      <a:pt x="146" y="762"/>
                    </a:lnTo>
                    <a:lnTo>
                      <a:pt x="134" y="766"/>
                    </a:lnTo>
                    <a:lnTo>
                      <a:pt x="126" y="770"/>
                    </a:lnTo>
                    <a:lnTo>
                      <a:pt x="118" y="776"/>
                    </a:lnTo>
                    <a:lnTo>
                      <a:pt x="110" y="782"/>
                    </a:lnTo>
                    <a:lnTo>
                      <a:pt x="106" y="790"/>
                    </a:lnTo>
                    <a:lnTo>
                      <a:pt x="98" y="802"/>
                    </a:lnTo>
                    <a:lnTo>
                      <a:pt x="96" y="812"/>
                    </a:lnTo>
                    <a:lnTo>
                      <a:pt x="94" y="816"/>
                    </a:lnTo>
                    <a:lnTo>
                      <a:pt x="94" y="816"/>
                    </a:lnTo>
                    <a:lnTo>
                      <a:pt x="84" y="810"/>
                    </a:lnTo>
                    <a:lnTo>
                      <a:pt x="72" y="804"/>
                    </a:lnTo>
                    <a:lnTo>
                      <a:pt x="60" y="796"/>
                    </a:lnTo>
                    <a:lnTo>
                      <a:pt x="46" y="784"/>
                    </a:lnTo>
                    <a:lnTo>
                      <a:pt x="34" y="768"/>
                    </a:lnTo>
                    <a:lnTo>
                      <a:pt x="22" y="752"/>
                    </a:lnTo>
                    <a:lnTo>
                      <a:pt x="18" y="742"/>
                    </a:lnTo>
                    <a:lnTo>
                      <a:pt x="16" y="730"/>
                    </a:lnTo>
                    <a:lnTo>
                      <a:pt x="16" y="730"/>
                    </a:lnTo>
                    <a:lnTo>
                      <a:pt x="14" y="722"/>
                    </a:lnTo>
                    <a:lnTo>
                      <a:pt x="10" y="722"/>
                    </a:lnTo>
                    <a:lnTo>
                      <a:pt x="8" y="724"/>
                    </a:lnTo>
                    <a:lnTo>
                      <a:pt x="6" y="734"/>
                    </a:lnTo>
                    <a:lnTo>
                      <a:pt x="4" y="762"/>
                    </a:lnTo>
                    <a:lnTo>
                      <a:pt x="0" y="800"/>
                    </a:lnTo>
                    <a:lnTo>
                      <a:pt x="0" y="842"/>
                    </a:lnTo>
                    <a:lnTo>
                      <a:pt x="0" y="884"/>
                    </a:lnTo>
                    <a:lnTo>
                      <a:pt x="0" y="920"/>
                    </a:lnTo>
                    <a:lnTo>
                      <a:pt x="4" y="942"/>
                    </a:lnTo>
                    <a:lnTo>
                      <a:pt x="4" y="942"/>
                    </a:lnTo>
                    <a:lnTo>
                      <a:pt x="8" y="958"/>
                    </a:lnTo>
                    <a:lnTo>
                      <a:pt x="16" y="974"/>
                    </a:lnTo>
                    <a:lnTo>
                      <a:pt x="26" y="990"/>
                    </a:lnTo>
                    <a:lnTo>
                      <a:pt x="38" y="1006"/>
                    </a:lnTo>
                    <a:lnTo>
                      <a:pt x="52" y="1018"/>
                    </a:lnTo>
                    <a:lnTo>
                      <a:pt x="66" y="1030"/>
                    </a:lnTo>
                    <a:lnTo>
                      <a:pt x="80" y="1038"/>
                    </a:lnTo>
                    <a:lnTo>
                      <a:pt x="96" y="1042"/>
                    </a:lnTo>
                    <a:lnTo>
                      <a:pt x="96" y="1042"/>
                    </a:lnTo>
                    <a:lnTo>
                      <a:pt x="106" y="1046"/>
                    </a:lnTo>
                    <a:lnTo>
                      <a:pt x="118" y="1050"/>
                    </a:lnTo>
                    <a:lnTo>
                      <a:pt x="132" y="1058"/>
                    </a:lnTo>
                    <a:lnTo>
                      <a:pt x="146" y="1066"/>
                    </a:lnTo>
                    <a:lnTo>
                      <a:pt x="162" y="1078"/>
                    </a:lnTo>
                    <a:lnTo>
                      <a:pt x="176" y="1092"/>
                    </a:lnTo>
                    <a:lnTo>
                      <a:pt x="190" y="1106"/>
                    </a:lnTo>
                    <a:lnTo>
                      <a:pt x="200" y="1124"/>
                    </a:lnTo>
                    <a:lnTo>
                      <a:pt x="210" y="1142"/>
                    </a:lnTo>
                    <a:lnTo>
                      <a:pt x="214" y="1162"/>
                    </a:lnTo>
                    <a:lnTo>
                      <a:pt x="214" y="1172"/>
                    </a:lnTo>
                    <a:lnTo>
                      <a:pt x="214" y="1184"/>
                    </a:lnTo>
                    <a:lnTo>
                      <a:pt x="212" y="1194"/>
                    </a:lnTo>
                    <a:lnTo>
                      <a:pt x="208" y="1206"/>
                    </a:lnTo>
                    <a:lnTo>
                      <a:pt x="204" y="1218"/>
                    </a:lnTo>
                    <a:lnTo>
                      <a:pt x="198" y="1230"/>
                    </a:lnTo>
                    <a:lnTo>
                      <a:pt x="190" y="1242"/>
                    </a:lnTo>
                    <a:lnTo>
                      <a:pt x="180" y="1256"/>
                    </a:lnTo>
                    <a:lnTo>
                      <a:pt x="168" y="1268"/>
                    </a:lnTo>
                    <a:lnTo>
                      <a:pt x="154" y="1282"/>
                    </a:lnTo>
                    <a:lnTo>
                      <a:pt x="138" y="1294"/>
                    </a:lnTo>
                    <a:lnTo>
                      <a:pt x="120" y="1308"/>
                    </a:lnTo>
                    <a:lnTo>
                      <a:pt x="120" y="1308"/>
                    </a:lnTo>
                    <a:lnTo>
                      <a:pt x="136" y="1308"/>
                    </a:lnTo>
                    <a:lnTo>
                      <a:pt x="154" y="1310"/>
                    </a:lnTo>
                    <a:lnTo>
                      <a:pt x="178" y="1312"/>
                    </a:lnTo>
                    <a:lnTo>
                      <a:pt x="208" y="1318"/>
                    </a:lnTo>
                    <a:lnTo>
                      <a:pt x="242" y="1328"/>
                    </a:lnTo>
                    <a:lnTo>
                      <a:pt x="280" y="1342"/>
                    </a:lnTo>
                    <a:lnTo>
                      <a:pt x="320" y="1362"/>
                    </a:lnTo>
                    <a:lnTo>
                      <a:pt x="320" y="1362"/>
                    </a:lnTo>
                    <a:lnTo>
                      <a:pt x="338" y="1372"/>
                    </a:lnTo>
                    <a:lnTo>
                      <a:pt x="356" y="1376"/>
                    </a:lnTo>
                    <a:lnTo>
                      <a:pt x="374" y="1380"/>
                    </a:lnTo>
                    <a:lnTo>
                      <a:pt x="394" y="1382"/>
                    </a:lnTo>
                    <a:lnTo>
                      <a:pt x="412" y="1380"/>
                    </a:lnTo>
                    <a:lnTo>
                      <a:pt x="430" y="1378"/>
                    </a:lnTo>
                    <a:lnTo>
                      <a:pt x="448" y="1374"/>
                    </a:lnTo>
                    <a:lnTo>
                      <a:pt x="464" y="1370"/>
                    </a:lnTo>
                    <a:lnTo>
                      <a:pt x="496" y="1358"/>
                    </a:lnTo>
                    <a:lnTo>
                      <a:pt x="522" y="1344"/>
                    </a:lnTo>
                    <a:lnTo>
                      <a:pt x="544" y="1332"/>
                    </a:lnTo>
                    <a:lnTo>
                      <a:pt x="558" y="1324"/>
                    </a:lnTo>
                    <a:lnTo>
                      <a:pt x="558" y="1324"/>
                    </a:lnTo>
                    <a:lnTo>
                      <a:pt x="558" y="1362"/>
                    </a:lnTo>
                    <a:lnTo>
                      <a:pt x="558" y="1422"/>
                    </a:lnTo>
                    <a:lnTo>
                      <a:pt x="554" y="1496"/>
                    </a:lnTo>
                    <a:lnTo>
                      <a:pt x="550" y="1534"/>
                    </a:lnTo>
                    <a:lnTo>
                      <a:pt x="546" y="1576"/>
                    </a:lnTo>
                    <a:lnTo>
                      <a:pt x="540" y="1616"/>
                    </a:lnTo>
                    <a:lnTo>
                      <a:pt x="532" y="1656"/>
                    </a:lnTo>
                    <a:lnTo>
                      <a:pt x="524" y="1696"/>
                    </a:lnTo>
                    <a:lnTo>
                      <a:pt x="512" y="1732"/>
                    </a:lnTo>
                    <a:lnTo>
                      <a:pt x="498" y="1764"/>
                    </a:lnTo>
                    <a:lnTo>
                      <a:pt x="482" y="1794"/>
                    </a:lnTo>
                    <a:lnTo>
                      <a:pt x="474" y="1806"/>
                    </a:lnTo>
                    <a:lnTo>
                      <a:pt x="464" y="1816"/>
                    </a:lnTo>
                    <a:lnTo>
                      <a:pt x="454" y="1826"/>
                    </a:lnTo>
                    <a:lnTo>
                      <a:pt x="442" y="1834"/>
                    </a:lnTo>
                    <a:lnTo>
                      <a:pt x="442" y="1834"/>
                    </a:lnTo>
                    <a:lnTo>
                      <a:pt x="438" y="1838"/>
                    </a:lnTo>
                    <a:lnTo>
                      <a:pt x="434" y="1842"/>
                    </a:lnTo>
                    <a:lnTo>
                      <a:pt x="434" y="1846"/>
                    </a:lnTo>
                    <a:lnTo>
                      <a:pt x="434" y="1850"/>
                    </a:lnTo>
                    <a:lnTo>
                      <a:pt x="438" y="1854"/>
                    </a:lnTo>
                    <a:lnTo>
                      <a:pt x="442" y="1858"/>
                    </a:lnTo>
                    <a:lnTo>
                      <a:pt x="442" y="1858"/>
                    </a:lnTo>
                    <a:lnTo>
                      <a:pt x="450" y="1864"/>
                    </a:lnTo>
                    <a:lnTo>
                      <a:pt x="460" y="1868"/>
                    </a:lnTo>
                    <a:lnTo>
                      <a:pt x="470" y="1872"/>
                    </a:lnTo>
                    <a:lnTo>
                      <a:pt x="482" y="1874"/>
                    </a:lnTo>
                    <a:lnTo>
                      <a:pt x="496" y="1874"/>
                    </a:lnTo>
                    <a:lnTo>
                      <a:pt x="512" y="1870"/>
                    </a:lnTo>
                    <a:lnTo>
                      <a:pt x="528" y="1860"/>
                    </a:lnTo>
                    <a:lnTo>
                      <a:pt x="528" y="1860"/>
                    </a:lnTo>
                    <a:lnTo>
                      <a:pt x="532" y="1858"/>
                    </a:lnTo>
                    <a:lnTo>
                      <a:pt x="538" y="1856"/>
                    </a:lnTo>
                    <a:lnTo>
                      <a:pt x="546" y="1856"/>
                    </a:lnTo>
                    <a:lnTo>
                      <a:pt x="550" y="1854"/>
                    </a:lnTo>
                    <a:lnTo>
                      <a:pt x="554" y="1852"/>
                    </a:lnTo>
                    <a:lnTo>
                      <a:pt x="558" y="1848"/>
                    </a:lnTo>
                    <a:lnTo>
                      <a:pt x="562" y="1842"/>
                    </a:lnTo>
                    <a:lnTo>
                      <a:pt x="562" y="1842"/>
                    </a:lnTo>
                    <a:lnTo>
                      <a:pt x="574" y="1814"/>
                    </a:lnTo>
                    <a:lnTo>
                      <a:pt x="586" y="1776"/>
                    </a:lnTo>
                    <a:lnTo>
                      <a:pt x="596" y="1730"/>
                    </a:lnTo>
                    <a:lnTo>
                      <a:pt x="606" y="1672"/>
                    </a:lnTo>
                    <a:lnTo>
                      <a:pt x="614" y="1604"/>
                    </a:lnTo>
                    <a:lnTo>
                      <a:pt x="622" y="1524"/>
                    </a:lnTo>
                    <a:lnTo>
                      <a:pt x="628" y="1432"/>
                    </a:lnTo>
                    <a:lnTo>
                      <a:pt x="634" y="1326"/>
                    </a:lnTo>
                    <a:lnTo>
                      <a:pt x="634" y="1326"/>
                    </a:lnTo>
                    <a:lnTo>
                      <a:pt x="650" y="1338"/>
                    </a:lnTo>
                    <a:lnTo>
                      <a:pt x="672" y="1350"/>
                    </a:lnTo>
                    <a:lnTo>
                      <a:pt x="698" y="1362"/>
                    </a:lnTo>
                    <a:lnTo>
                      <a:pt x="730" y="1372"/>
                    </a:lnTo>
                    <a:lnTo>
                      <a:pt x="746" y="1376"/>
                    </a:lnTo>
                    <a:lnTo>
                      <a:pt x="762" y="1380"/>
                    </a:lnTo>
                    <a:lnTo>
                      <a:pt x="780" y="1382"/>
                    </a:lnTo>
                    <a:lnTo>
                      <a:pt x="796" y="1382"/>
                    </a:lnTo>
                    <a:lnTo>
                      <a:pt x="814" y="1380"/>
                    </a:lnTo>
                    <a:lnTo>
                      <a:pt x="832" y="1376"/>
                    </a:lnTo>
                    <a:lnTo>
                      <a:pt x="850" y="1370"/>
                    </a:lnTo>
                    <a:lnTo>
                      <a:pt x="866" y="1362"/>
                    </a:lnTo>
                    <a:lnTo>
                      <a:pt x="866" y="1362"/>
                    </a:lnTo>
                    <a:lnTo>
                      <a:pt x="906" y="1342"/>
                    </a:lnTo>
                    <a:lnTo>
                      <a:pt x="944" y="1328"/>
                    </a:lnTo>
                    <a:lnTo>
                      <a:pt x="978" y="1318"/>
                    </a:lnTo>
                    <a:lnTo>
                      <a:pt x="1008" y="1312"/>
                    </a:lnTo>
                    <a:lnTo>
                      <a:pt x="1032" y="1310"/>
                    </a:lnTo>
                    <a:lnTo>
                      <a:pt x="1050" y="1308"/>
                    </a:lnTo>
                    <a:lnTo>
                      <a:pt x="1066" y="1308"/>
                    </a:lnTo>
                    <a:lnTo>
                      <a:pt x="1066" y="1308"/>
                    </a:lnTo>
                    <a:lnTo>
                      <a:pt x="1048" y="1294"/>
                    </a:lnTo>
                    <a:lnTo>
                      <a:pt x="1032" y="1282"/>
                    </a:lnTo>
                    <a:lnTo>
                      <a:pt x="1018" y="1268"/>
                    </a:lnTo>
                    <a:lnTo>
                      <a:pt x="1006" y="1256"/>
                    </a:lnTo>
                    <a:lnTo>
                      <a:pt x="998" y="1242"/>
                    </a:lnTo>
                    <a:lnTo>
                      <a:pt x="988" y="1230"/>
                    </a:lnTo>
                    <a:lnTo>
                      <a:pt x="982" y="1218"/>
                    </a:lnTo>
                    <a:lnTo>
                      <a:pt x="978" y="1206"/>
                    </a:lnTo>
                    <a:lnTo>
                      <a:pt x="974" y="1194"/>
                    </a:lnTo>
                    <a:lnTo>
                      <a:pt x="972" y="1184"/>
                    </a:lnTo>
                    <a:lnTo>
                      <a:pt x="972" y="1172"/>
                    </a:lnTo>
                    <a:lnTo>
                      <a:pt x="972" y="1162"/>
                    </a:lnTo>
                    <a:lnTo>
                      <a:pt x="976" y="1142"/>
                    </a:lnTo>
                    <a:lnTo>
                      <a:pt x="986" y="1124"/>
                    </a:lnTo>
                    <a:lnTo>
                      <a:pt x="996" y="1106"/>
                    </a:lnTo>
                    <a:lnTo>
                      <a:pt x="1010" y="1092"/>
                    </a:lnTo>
                    <a:lnTo>
                      <a:pt x="1024" y="1078"/>
                    </a:lnTo>
                    <a:lnTo>
                      <a:pt x="1040" y="1066"/>
                    </a:lnTo>
                    <a:lnTo>
                      <a:pt x="1054" y="1058"/>
                    </a:lnTo>
                    <a:lnTo>
                      <a:pt x="1068" y="1050"/>
                    </a:lnTo>
                    <a:lnTo>
                      <a:pt x="1080" y="1046"/>
                    </a:lnTo>
                    <a:lnTo>
                      <a:pt x="1090" y="1042"/>
                    </a:lnTo>
                    <a:lnTo>
                      <a:pt x="1090" y="1042"/>
                    </a:lnTo>
                    <a:lnTo>
                      <a:pt x="1106" y="1038"/>
                    </a:lnTo>
                    <a:lnTo>
                      <a:pt x="1120" y="1030"/>
                    </a:lnTo>
                    <a:lnTo>
                      <a:pt x="1134" y="1018"/>
                    </a:lnTo>
                    <a:lnTo>
                      <a:pt x="1148" y="1006"/>
                    </a:lnTo>
                    <a:lnTo>
                      <a:pt x="1160" y="990"/>
                    </a:lnTo>
                    <a:lnTo>
                      <a:pt x="1170" y="974"/>
                    </a:lnTo>
                    <a:lnTo>
                      <a:pt x="1178" y="958"/>
                    </a:lnTo>
                    <a:lnTo>
                      <a:pt x="1182" y="942"/>
                    </a:lnTo>
                    <a:lnTo>
                      <a:pt x="1182" y="942"/>
                    </a:lnTo>
                    <a:lnTo>
                      <a:pt x="1186" y="920"/>
                    </a:lnTo>
                    <a:lnTo>
                      <a:pt x="1188" y="884"/>
                    </a:lnTo>
                    <a:lnTo>
                      <a:pt x="1186" y="842"/>
                    </a:lnTo>
                    <a:lnTo>
                      <a:pt x="1186" y="800"/>
                    </a:lnTo>
                    <a:lnTo>
                      <a:pt x="1182" y="762"/>
                    </a:lnTo>
                    <a:lnTo>
                      <a:pt x="1180" y="734"/>
                    </a:lnTo>
                    <a:lnTo>
                      <a:pt x="1178" y="724"/>
                    </a:lnTo>
                    <a:lnTo>
                      <a:pt x="1176" y="722"/>
                    </a:lnTo>
                    <a:lnTo>
                      <a:pt x="1172" y="722"/>
                    </a:lnTo>
                    <a:lnTo>
                      <a:pt x="1170" y="730"/>
                    </a:lnTo>
                    <a:lnTo>
                      <a:pt x="1170" y="730"/>
                    </a:lnTo>
                    <a:close/>
                  </a:path>
                </a:pathLst>
              </a:custGeom>
              <a:solidFill>
                <a:schemeClr val="accent1">
                  <a:alpha val="2000"/>
                </a:schemeClr>
              </a:solidFill>
              <a:ln w="9525">
                <a:noFill/>
                <a:round/>
                <a:headEnd/>
                <a:tailEnd/>
              </a:ln>
              <a:effectLst>
                <a:glow rad="38100">
                  <a:schemeClr val="accent1">
                    <a:alpha val="43000"/>
                  </a:schemeClr>
                </a:glow>
                <a:softEdge rad="12700"/>
              </a:effectLst>
            </p:spPr>
            <p:txBody>
              <a:bodyPr vert="horz" wrap="square" lIns="91440" tIns="45720" rIns="91440" bIns="45720" numCol="1" anchor="t" anchorCtr="0" compatLnSpc="1">
                <a:prstTxWarp prst="textNoShape">
                  <a:avLst/>
                </a:prstTxWarp>
              </a:bodyPr>
              <a:lstStyle/>
              <a:p>
                <a:endParaRPr lang="en-US">
                  <a:solidFill>
                    <a:prstClr val="white"/>
                  </a:solidFill>
                </a:endParaRPr>
              </a:p>
            </p:txBody>
          </p:sp>
          <p:sp>
            <p:nvSpPr>
              <p:cNvPr id="68" name="Freeform 32"/>
              <p:cNvSpPr>
                <a:spLocks noChangeAspect="1"/>
              </p:cNvSpPr>
              <p:nvPr/>
            </p:nvSpPr>
            <p:spPr bwMode="auto">
              <a:xfrm rot="1177916">
                <a:off x="7823628" y="381725"/>
                <a:ext cx="511311" cy="1209688"/>
              </a:xfrm>
              <a:custGeom>
                <a:avLst/>
                <a:gdLst/>
                <a:ahLst/>
                <a:cxnLst>
                  <a:cxn ang="0">
                    <a:pos x="518" y="468"/>
                  </a:cxn>
                  <a:cxn ang="0">
                    <a:pos x="466" y="358"/>
                  </a:cxn>
                  <a:cxn ang="0">
                    <a:pos x="414" y="238"/>
                  </a:cxn>
                  <a:cxn ang="0">
                    <a:pos x="394" y="178"/>
                  </a:cxn>
                  <a:cxn ang="0">
                    <a:pos x="382" y="116"/>
                  </a:cxn>
                  <a:cxn ang="0">
                    <a:pos x="382" y="56"/>
                  </a:cxn>
                  <a:cxn ang="0">
                    <a:pos x="396" y="0"/>
                  </a:cxn>
                  <a:cxn ang="0">
                    <a:pos x="364" y="30"/>
                  </a:cxn>
                  <a:cxn ang="0">
                    <a:pos x="286" y="114"/>
                  </a:cxn>
                  <a:cxn ang="0">
                    <a:pos x="210" y="204"/>
                  </a:cxn>
                  <a:cxn ang="0">
                    <a:pos x="158" y="274"/>
                  </a:cxn>
                  <a:cxn ang="0">
                    <a:pos x="110" y="352"/>
                  </a:cxn>
                  <a:cxn ang="0">
                    <a:pos x="66" y="436"/>
                  </a:cxn>
                  <a:cxn ang="0">
                    <a:pos x="32" y="522"/>
                  </a:cxn>
                  <a:cxn ang="0">
                    <a:pos x="8" y="614"/>
                  </a:cxn>
                  <a:cxn ang="0">
                    <a:pos x="0" y="704"/>
                  </a:cxn>
                  <a:cxn ang="0">
                    <a:pos x="4" y="750"/>
                  </a:cxn>
                  <a:cxn ang="0">
                    <a:pos x="10" y="796"/>
                  </a:cxn>
                  <a:cxn ang="0">
                    <a:pos x="24" y="842"/>
                  </a:cxn>
                  <a:cxn ang="0">
                    <a:pos x="42" y="886"/>
                  </a:cxn>
                  <a:cxn ang="0">
                    <a:pos x="68" y="930"/>
                  </a:cxn>
                  <a:cxn ang="0">
                    <a:pos x="100" y="974"/>
                  </a:cxn>
                  <a:cxn ang="0">
                    <a:pos x="138" y="1016"/>
                  </a:cxn>
                  <a:cxn ang="0">
                    <a:pos x="184" y="1056"/>
                  </a:cxn>
                  <a:cxn ang="0">
                    <a:pos x="238" y="1096"/>
                  </a:cxn>
                  <a:cxn ang="0">
                    <a:pos x="232" y="1130"/>
                  </a:cxn>
                  <a:cxn ang="0">
                    <a:pos x="212" y="1200"/>
                  </a:cxn>
                  <a:cxn ang="0">
                    <a:pos x="188" y="1266"/>
                  </a:cxn>
                  <a:cxn ang="0">
                    <a:pos x="162" y="1306"/>
                  </a:cxn>
                  <a:cxn ang="0">
                    <a:pos x="142" y="1324"/>
                  </a:cxn>
                  <a:cxn ang="0">
                    <a:pos x="132" y="1330"/>
                  </a:cxn>
                  <a:cxn ang="0">
                    <a:pos x="126" y="1334"/>
                  </a:cxn>
                  <a:cxn ang="0">
                    <a:pos x="130" y="1344"/>
                  </a:cxn>
                  <a:cxn ang="0">
                    <a:pos x="134" y="1348"/>
                  </a:cxn>
                  <a:cxn ang="0">
                    <a:pos x="154" y="1358"/>
                  </a:cxn>
                  <a:cxn ang="0">
                    <a:pos x="172" y="1358"/>
                  </a:cxn>
                  <a:cxn ang="0">
                    <a:pos x="184" y="1354"/>
                  </a:cxn>
                  <a:cxn ang="0">
                    <a:pos x="194" y="1352"/>
                  </a:cxn>
                  <a:cxn ang="0">
                    <a:pos x="206" y="1344"/>
                  </a:cxn>
                  <a:cxn ang="0">
                    <a:pos x="214" y="1330"/>
                  </a:cxn>
                  <a:cxn ang="0">
                    <a:pos x="232" y="1290"/>
                  </a:cxn>
                  <a:cxn ang="0">
                    <a:pos x="262" y="1194"/>
                  </a:cxn>
                  <a:cxn ang="0">
                    <a:pos x="282" y="1102"/>
                  </a:cxn>
                  <a:cxn ang="0">
                    <a:pos x="318" y="1100"/>
                  </a:cxn>
                  <a:cxn ang="0">
                    <a:pos x="360" y="1092"/>
                  </a:cxn>
                  <a:cxn ang="0">
                    <a:pos x="404" y="1074"/>
                  </a:cxn>
                  <a:cxn ang="0">
                    <a:pos x="450" y="1044"/>
                  </a:cxn>
                  <a:cxn ang="0">
                    <a:pos x="492" y="998"/>
                  </a:cxn>
                  <a:cxn ang="0">
                    <a:pos x="528" y="934"/>
                  </a:cxn>
                  <a:cxn ang="0">
                    <a:pos x="556" y="846"/>
                  </a:cxn>
                  <a:cxn ang="0">
                    <a:pos x="574" y="736"/>
                  </a:cxn>
                  <a:cxn ang="0">
                    <a:pos x="574" y="712"/>
                  </a:cxn>
                  <a:cxn ang="0">
                    <a:pos x="568" y="652"/>
                  </a:cxn>
                  <a:cxn ang="0">
                    <a:pos x="552" y="566"/>
                  </a:cxn>
                  <a:cxn ang="0">
                    <a:pos x="528" y="494"/>
                  </a:cxn>
                  <a:cxn ang="0">
                    <a:pos x="518" y="468"/>
                  </a:cxn>
                </a:cxnLst>
                <a:rect l="0" t="0" r="r" b="b"/>
                <a:pathLst>
                  <a:path w="574" h="1358">
                    <a:moveTo>
                      <a:pt x="518" y="468"/>
                    </a:moveTo>
                    <a:lnTo>
                      <a:pt x="518" y="468"/>
                    </a:lnTo>
                    <a:lnTo>
                      <a:pt x="494" y="416"/>
                    </a:lnTo>
                    <a:lnTo>
                      <a:pt x="466" y="358"/>
                    </a:lnTo>
                    <a:lnTo>
                      <a:pt x="438" y="300"/>
                    </a:lnTo>
                    <a:lnTo>
                      <a:pt x="414" y="238"/>
                    </a:lnTo>
                    <a:lnTo>
                      <a:pt x="402" y="208"/>
                    </a:lnTo>
                    <a:lnTo>
                      <a:pt x="394" y="178"/>
                    </a:lnTo>
                    <a:lnTo>
                      <a:pt x="388" y="146"/>
                    </a:lnTo>
                    <a:lnTo>
                      <a:pt x="382" y="116"/>
                    </a:lnTo>
                    <a:lnTo>
                      <a:pt x="382" y="86"/>
                    </a:lnTo>
                    <a:lnTo>
                      <a:pt x="382" y="56"/>
                    </a:lnTo>
                    <a:lnTo>
                      <a:pt x="388" y="28"/>
                    </a:lnTo>
                    <a:lnTo>
                      <a:pt x="396" y="0"/>
                    </a:lnTo>
                    <a:lnTo>
                      <a:pt x="396" y="0"/>
                    </a:lnTo>
                    <a:lnTo>
                      <a:pt x="364" y="30"/>
                    </a:lnTo>
                    <a:lnTo>
                      <a:pt x="330" y="66"/>
                    </a:lnTo>
                    <a:lnTo>
                      <a:pt x="286" y="114"/>
                    </a:lnTo>
                    <a:lnTo>
                      <a:pt x="236" y="170"/>
                    </a:lnTo>
                    <a:lnTo>
                      <a:pt x="210" y="204"/>
                    </a:lnTo>
                    <a:lnTo>
                      <a:pt x="184" y="238"/>
                    </a:lnTo>
                    <a:lnTo>
                      <a:pt x="158" y="274"/>
                    </a:lnTo>
                    <a:lnTo>
                      <a:pt x="134" y="312"/>
                    </a:lnTo>
                    <a:lnTo>
                      <a:pt x="110" y="352"/>
                    </a:lnTo>
                    <a:lnTo>
                      <a:pt x="86" y="394"/>
                    </a:lnTo>
                    <a:lnTo>
                      <a:pt x="66" y="436"/>
                    </a:lnTo>
                    <a:lnTo>
                      <a:pt x="48" y="478"/>
                    </a:lnTo>
                    <a:lnTo>
                      <a:pt x="32" y="522"/>
                    </a:lnTo>
                    <a:lnTo>
                      <a:pt x="18" y="568"/>
                    </a:lnTo>
                    <a:lnTo>
                      <a:pt x="8" y="614"/>
                    </a:lnTo>
                    <a:lnTo>
                      <a:pt x="2" y="658"/>
                    </a:lnTo>
                    <a:lnTo>
                      <a:pt x="0" y="704"/>
                    </a:lnTo>
                    <a:lnTo>
                      <a:pt x="2" y="728"/>
                    </a:lnTo>
                    <a:lnTo>
                      <a:pt x="4" y="750"/>
                    </a:lnTo>
                    <a:lnTo>
                      <a:pt x="6" y="774"/>
                    </a:lnTo>
                    <a:lnTo>
                      <a:pt x="10" y="796"/>
                    </a:lnTo>
                    <a:lnTo>
                      <a:pt x="16" y="818"/>
                    </a:lnTo>
                    <a:lnTo>
                      <a:pt x="24" y="842"/>
                    </a:lnTo>
                    <a:lnTo>
                      <a:pt x="32" y="864"/>
                    </a:lnTo>
                    <a:lnTo>
                      <a:pt x="42" y="886"/>
                    </a:lnTo>
                    <a:lnTo>
                      <a:pt x="54" y="908"/>
                    </a:lnTo>
                    <a:lnTo>
                      <a:pt x="68" y="930"/>
                    </a:lnTo>
                    <a:lnTo>
                      <a:pt x="82" y="952"/>
                    </a:lnTo>
                    <a:lnTo>
                      <a:pt x="100" y="974"/>
                    </a:lnTo>
                    <a:lnTo>
                      <a:pt x="118" y="994"/>
                    </a:lnTo>
                    <a:lnTo>
                      <a:pt x="138" y="1016"/>
                    </a:lnTo>
                    <a:lnTo>
                      <a:pt x="160" y="1036"/>
                    </a:lnTo>
                    <a:lnTo>
                      <a:pt x="184" y="1056"/>
                    </a:lnTo>
                    <a:lnTo>
                      <a:pt x="210" y="1076"/>
                    </a:lnTo>
                    <a:lnTo>
                      <a:pt x="238" y="1096"/>
                    </a:lnTo>
                    <a:lnTo>
                      <a:pt x="238" y="1096"/>
                    </a:lnTo>
                    <a:lnTo>
                      <a:pt x="232" y="1130"/>
                    </a:lnTo>
                    <a:lnTo>
                      <a:pt x="222" y="1164"/>
                    </a:lnTo>
                    <a:lnTo>
                      <a:pt x="212" y="1200"/>
                    </a:lnTo>
                    <a:lnTo>
                      <a:pt x="202" y="1234"/>
                    </a:lnTo>
                    <a:lnTo>
                      <a:pt x="188" y="1266"/>
                    </a:lnTo>
                    <a:lnTo>
                      <a:pt x="172" y="1294"/>
                    </a:lnTo>
                    <a:lnTo>
                      <a:pt x="162" y="1306"/>
                    </a:lnTo>
                    <a:lnTo>
                      <a:pt x="152" y="1316"/>
                    </a:lnTo>
                    <a:lnTo>
                      <a:pt x="142" y="1324"/>
                    </a:lnTo>
                    <a:lnTo>
                      <a:pt x="132" y="1330"/>
                    </a:lnTo>
                    <a:lnTo>
                      <a:pt x="132" y="1330"/>
                    </a:lnTo>
                    <a:lnTo>
                      <a:pt x="130" y="1332"/>
                    </a:lnTo>
                    <a:lnTo>
                      <a:pt x="126" y="1334"/>
                    </a:lnTo>
                    <a:lnTo>
                      <a:pt x="126" y="1338"/>
                    </a:lnTo>
                    <a:lnTo>
                      <a:pt x="130" y="1344"/>
                    </a:lnTo>
                    <a:lnTo>
                      <a:pt x="130" y="1344"/>
                    </a:lnTo>
                    <a:lnTo>
                      <a:pt x="134" y="1348"/>
                    </a:lnTo>
                    <a:lnTo>
                      <a:pt x="146" y="1356"/>
                    </a:lnTo>
                    <a:lnTo>
                      <a:pt x="154" y="1358"/>
                    </a:lnTo>
                    <a:lnTo>
                      <a:pt x="162" y="1358"/>
                    </a:lnTo>
                    <a:lnTo>
                      <a:pt x="172" y="1358"/>
                    </a:lnTo>
                    <a:lnTo>
                      <a:pt x="184" y="1354"/>
                    </a:lnTo>
                    <a:lnTo>
                      <a:pt x="184" y="1354"/>
                    </a:lnTo>
                    <a:lnTo>
                      <a:pt x="190" y="1352"/>
                    </a:lnTo>
                    <a:lnTo>
                      <a:pt x="194" y="1352"/>
                    </a:lnTo>
                    <a:lnTo>
                      <a:pt x="200" y="1350"/>
                    </a:lnTo>
                    <a:lnTo>
                      <a:pt x="206" y="1344"/>
                    </a:lnTo>
                    <a:lnTo>
                      <a:pt x="206" y="1344"/>
                    </a:lnTo>
                    <a:lnTo>
                      <a:pt x="214" y="1330"/>
                    </a:lnTo>
                    <a:lnTo>
                      <a:pt x="224" y="1312"/>
                    </a:lnTo>
                    <a:lnTo>
                      <a:pt x="232" y="1290"/>
                    </a:lnTo>
                    <a:lnTo>
                      <a:pt x="242" y="1264"/>
                    </a:lnTo>
                    <a:lnTo>
                      <a:pt x="262" y="1194"/>
                    </a:lnTo>
                    <a:lnTo>
                      <a:pt x="282" y="1102"/>
                    </a:lnTo>
                    <a:lnTo>
                      <a:pt x="282" y="1102"/>
                    </a:lnTo>
                    <a:lnTo>
                      <a:pt x="298" y="1102"/>
                    </a:lnTo>
                    <a:lnTo>
                      <a:pt x="318" y="1100"/>
                    </a:lnTo>
                    <a:lnTo>
                      <a:pt x="338" y="1098"/>
                    </a:lnTo>
                    <a:lnTo>
                      <a:pt x="360" y="1092"/>
                    </a:lnTo>
                    <a:lnTo>
                      <a:pt x="382" y="1086"/>
                    </a:lnTo>
                    <a:lnTo>
                      <a:pt x="404" y="1074"/>
                    </a:lnTo>
                    <a:lnTo>
                      <a:pt x="426" y="1062"/>
                    </a:lnTo>
                    <a:lnTo>
                      <a:pt x="450" y="1044"/>
                    </a:lnTo>
                    <a:lnTo>
                      <a:pt x="472" y="1024"/>
                    </a:lnTo>
                    <a:lnTo>
                      <a:pt x="492" y="998"/>
                    </a:lnTo>
                    <a:lnTo>
                      <a:pt x="512" y="968"/>
                    </a:lnTo>
                    <a:lnTo>
                      <a:pt x="528" y="934"/>
                    </a:lnTo>
                    <a:lnTo>
                      <a:pt x="544" y="894"/>
                    </a:lnTo>
                    <a:lnTo>
                      <a:pt x="556" y="846"/>
                    </a:lnTo>
                    <a:lnTo>
                      <a:pt x="566" y="794"/>
                    </a:lnTo>
                    <a:lnTo>
                      <a:pt x="574" y="736"/>
                    </a:lnTo>
                    <a:lnTo>
                      <a:pt x="574" y="736"/>
                    </a:lnTo>
                    <a:lnTo>
                      <a:pt x="574" y="712"/>
                    </a:lnTo>
                    <a:lnTo>
                      <a:pt x="572" y="686"/>
                    </a:lnTo>
                    <a:lnTo>
                      <a:pt x="568" y="652"/>
                    </a:lnTo>
                    <a:lnTo>
                      <a:pt x="562" y="612"/>
                    </a:lnTo>
                    <a:lnTo>
                      <a:pt x="552" y="566"/>
                    </a:lnTo>
                    <a:lnTo>
                      <a:pt x="538" y="518"/>
                    </a:lnTo>
                    <a:lnTo>
                      <a:pt x="528" y="494"/>
                    </a:lnTo>
                    <a:lnTo>
                      <a:pt x="518" y="468"/>
                    </a:lnTo>
                    <a:lnTo>
                      <a:pt x="518" y="468"/>
                    </a:lnTo>
                    <a:close/>
                  </a:path>
                </a:pathLst>
              </a:custGeom>
              <a:solidFill>
                <a:schemeClr val="accent1">
                  <a:alpha val="2000"/>
                </a:schemeClr>
              </a:solidFill>
              <a:ln w="9525">
                <a:noFill/>
                <a:round/>
                <a:headEnd/>
                <a:tailEnd/>
              </a:ln>
              <a:effectLst>
                <a:glow rad="50800">
                  <a:schemeClr val="accent1">
                    <a:alpha val="43000"/>
                  </a:schemeClr>
                </a:glow>
                <a:softEdge rad="12700"/>
              </a:effectLst>
            </p:spPr>
            <p:txBody>
              <a:bodyPr vert="horz" wrap="square" lIns="91440" tIns="45720" rIns="91440" bIns="45720" numCol="1" anchor="t" anchorCtr="0" compatLnSpc="1">
                <a:prstTxWarp prst="textNoShape">
                  <a:avLst/>
                </a:prstTxWarp>
              </a:bodyPr>
              <a:lstStyle/>
              <a:p>
                <a:endParaRPr lang="en-US">
                  <a:solidFill>
                    <a:prstClr val="white"/>
                  </a:solidFill>
                </a:endParaRPr>
              </a:p>
            </p:txBody>
          </p:sp>
          <p:sp>
            <p:nvSpPr>
              <p:cNvPr id="69" name="Freeform 12"/>
              <p:cNvSpPr>
                <a:spLocks noChangeAspect="1"/>
              </p:cNvSpPr>
              <p:nvPr/>
            </p:nvSpPr>
            <p:spPr bwMode="auto">
              <a:xfrm rot="7111237">
                <a:off x="8078228" y="3447288"/>
                <a:ext cx="969106" cy="1009128"/>
              </a:xfrm>
              <a:custGeom>
                <a:avLst/>
                <a:gdLst/>
                <a:ahLst/>
                <a:cxnLst>
                  <a:cxn ang="0">
                    <a:pos x="1226" y="680"/>
                  </a:cxn>
                  <a:cxn ang="0">
                    <a:pos x="1198" y="622"/>
                  </a:cxn>
                  <a:cxn ang="0">
                    <a:pos x="1248" y="526"/>
                  </a:cxn>
                  <a:cxn ang="0">
                    <a:pos x="1220" y="512"/>
                  </a:cxn>
                  <a:cxn ang="0">
                    <a:pos x="1224" y="420"/>
                  </a:cxn>
                  <a:cxn ang="0">
                    <a:pos x="1210" y="362"/>
                  </a:cxn>
                  <a:cxn ang="0">
                    <a:pos x="1082" y="416"/>
                  </a:cxn>
                  <a:cxn ang="0">
                    <a:pos x="1012" y="402"/>
                  </a:cxn>
                  <a:cxn ang="0">
                    <a:pos x="902" y="532"/>
                  </a:cxn>
                  <a:cxn ang="0">
                    <a:pos x="882" y="516"/>
                  </a:cxn>
                  <a:cxn ang="0">
                    <a:pos x="928" y="360"/>
                  </a:cxn>
                  <a:cxn ang="0">
                    <a:pos x="850" y="310"/>
                  </a:cxn>
                  <a:cxn ang="0">
                    <a:pos x="804" y="306"/>
                  </a:cxn>
                  <a:cxn ang="0">
                    <a:pos x="792" y="212"/>
                  </a:cxn>
                  <a:cxn ang="0">
                    <a:pos x="774" y="194"/>
                  </a:cxn>
                  <a:cxn ang="0">
                    <a:pos x="726" y="180"/>
                  </a:cxn>
                  <a:cxn ang="0">
                    <a:pos x="684" y="42"/>
                  </a:cxn>
                  <a:cxn ang="0">
                    <a:pos x="678" y="0"/>
                  </a:cxn>
                  <a:cxn ang="0">
                    <a:pos x="640" y="164"/>
                  </a:cxn>
                  <a:cxn ang="0">
                    <a:pos x="590" y="198"/>
                  </a:cxn>
                  <a:cxn ang="0">
                    <a:pos x="558" y="186"/>
                  </a:cxn>
                  <a:cxn ang="0">
                    <a:pos x="556" y="300"/>
                  </a:cxn>
                  <a:cxn ang="0">
                    <a:pos x="516" y="312"/>
                  </a:cxn>
                  <a:cxn ang="0">
                    <a:pos x="418" y="282"/>
                  </a:cxn>
                  <a:cxn ang="0">
                    <a:pos x="474" y="516"/>
                  </a:cxn>
                  <a:cxn ang="0">
                    <a:pos x="462" y="538"/>
                  </a:cxn>
                  <a:cxn ang="0">
                    <a:pos x="350" y="414"/>
                  </a:cxn>
                  <a:cxn ang="0">
                    <a:pos x="290" y="416"/>
                  </a:cxn>
                  <a:cxn ang="0">
                    <a:pos x="172" y="380"/>
                  </a:cxn>
                  <a:cxn ang="0">
                    <a:pos x="120" y="380"/>
                  </a:cxn>
                  <a:cxn ang="0">
                    <a:pos x="138" y="506"/>
                  </a:cxn>
                  <a:cxn ang="0">
                    <a:pos x="108" y="526"/>
                  </a:cxn>
                  <a:cxn ang="0">
                    <a:pos x="154" y="606"/>
                  </a:cxn>
                  <a:cxn ang="0">
                    <a:pos x="138" y="674"/>
                  </a:cxn>
                  <a:cxn ang="0">
                    <a:pos x="50" y="704"/>
                  </a:cxn>
                  <a:cxn ang="0">
                    <a:pos x="224" y="804"/>
                  </a:cxn>
                  <a:cxn ang="0">
                    <a:pos x="248" y="868"/>
                  </a:cxn>
                  <a:cxn ang="0">
                    <a:pos x="156" y="930"/>
                  </a:cxn>
                  <a:cxn ang="0">
                    <a:pos x="30" y="966"/>
                  </a:cxn>
                  <a:cxn ang="0">
                    <a:pos x="250" y="1032"/>
                  </a:cxn>
                  <a:cxn ang="0">
                    <a:pos x="374" y="1066"/>
                  </a:cxn>
                  <a:cxn ang="0">
                    <a:pos x="422" y="1100"/>
                  </a:cxn>
                  <a:cxn ang="0">
                    <a:pos x="382" y="1168"/>
                  </a:cxn>
                  <a:cxn ang="0">
                    <a:pos x="616" y="1088"/>
                  </a:cxn>
                  <a:cxn ang="0">
                    <a:pos x="646" y="1224"/>
                  </a:cxn>
                  <a:cxn ang="0">
                    <a:pos x="594" y="1374"/>
                  </a:cxn>
                  <a:cxn ang="0">
                    <a:pos x="582" y="1400"/>
                  </a:cxn>
                  <a:cxn ang="0">
                    <a:pos x="626" y="1408"/>
                  </a:cxn>
                  <a:cxn ang="0">
                    <a:pos x="658" y="1390"/>
                  </a:cxn>
                  <a:cxn ang="0">
                    <a:pos x="690" y="1240"/>
                  </a:cxn>
                  <a:cxn ang="0">
                    <a:pos x="786" y="1108"/>
                  </a:cxn>
                  <a:cxn ang="0">
                    <a:pos x="974" y="1168"/>
                  </a:cxn>
                  <a:cxn ang="0">
                    <a:pos x="934" y="1094"/>
                  </a:cxn>
                  <a:cxn ang="0">
                    <a:pos x="998" y="1064"/>
                  </a:cxn>
                  <a:cxn ang="0">
                    <a:pos x="1132" y="1020"/>
                  </a:cxn>
                  <a:cxn ang="0">
                    <a:pos x="1356" y="964"/>
                  </a:cxn>
                  <a:cxn ang="0">
                    <a:pos x="1174" y="920"/>
                  </a:cxn>
                  <a:cxn ang="0">
                    <a:pos x="1106" y="856"/>
                  </a:cxn>
                  <a:cxn ang="0">
                    <a:pos x="1154" y="784"/>
                  </a:cxn>
                  <a:cxn ang="0">
                    <a:pos x="1306" y="704"/>
                  </a:cxn>
                </a:cxnLst>
                <a:rect l="0" t="0" r="r" b="b"/>
                <a:pathLst>
                  <a:path w="1356" h="1412">
                    <a:moveTo>
                      <a:pt x="1306" y="704"/>
                    </a:moveTo>
                    <a:lnTo>
                      <a:pt x="1306" y="704"/>
                    </a:lnTo>
                    <a:lnTo>
                      <a:pt x="1272" y="698"/>
                    </a:lnTo>
                    <a:lnTo>
                      <a:pt x="1246" y="690"/>
                    </a:lnTo>
                    <a:lnTo>
                      <a:pt x="1236" y="684"/>
                    </a:lnTo>
                    <a:lnTo>
                      <a:pt x="1226" y="680"/>
                    </a:lnTo>
                    <a:lnTo>
                      <a:pt x="1218" y="674"/>
                    </a:lnTo>
                    <a:lnTo>
                      <a:pt x="1212" y="666"/>
                    </a:lnTo>
                    <a:lnTo>
                      <a:pt x="1208" y="660"/>
                    </a:lnTo>
                    <a:lnTo>
                      <a:pt x="1204" y="652"/>
                    </a:lnTo>
                    <a:lnTo>
                      <a:pt x="1200" y="638"/>
                    </a:lnTo>
                    <a:lnTo>
                      <a:pt x="1198" y="622"/>
                    </a:lnTo>
                    <a:lnTo>
                      <a:pt x="1202" y="606"/>
                    </a:lnTo>
                    <a:lnTo>
                      <a:pt x="1206" y="592"/>
                    </a:lnTo>
                    <a:lnTo>
                      <a:pt x="1214" y="576"/>
                    </a:lnTo>
                    <a:lnTo>
                      <a:pt x="1230" y="552"/>
                    </a:lnTo>
                    <a:lnTo>
                      <a:pt x="1242" y="534"/>
                    </a:lnTo>
                    <a:lnTo>
                      <a:pt x="1248" y="526"/>
                    </a:lnTo>
                    <a:lnTo>
                      <a:pt x="1248" y="526"/>
                    </a:lnTo>
                    <a:lnTo>
                      <a:pt x="1240" y="526"/>
                    </a:lnTo>
                    <a:lnTo>
                      <a:pt x="1234" y="524"/>
                    </a:lnTo>
                    <a:lnTo>
                      <a:pt x="1228" y="522"/>
                    </a:lnTo>
                    <a:lnTo>
                      <a:pt x="1224" y="518"/>
                    </a:lnTo>
                    <a:lnTo>
                      <a:pt x="1220" y="512"/>
                    </a:lnTo>
                    <a:lnTo>
                      <a:pt x="1218" y="506"/>
                    </a:lnTo>
                    <a:lnTo>
                      <a:pt x="1214" y="494"/>
                    </a:lnTo>
                    <a:lnTo>
                      <a:pt x="1214" y="478"/>
                    </a:lnTo>
                    <a:lnTo>
                      <a:pt x="1216" y="460"/>
                    </a:lnTo>
                    <a:lnTo>
                      <a:pt x="1218" y="440"/>
                    </a:lnTo>
                    <a:lnTo>
                      <a:pt x="1224" y="420"/>
                    </a:lnTo>
                    <a:lnTo>
                      <a:pt x="1236" y="380"/>
                    </a:lnTo>
                    <a:lnTo>
                      <a:pt x="1250" y="346"/>
                    </a:lnTo>
                    <a:lnTo>
                      <a:pt x="1266" y="312"/>
                    </a:lnTo>
                    <a:lnTo>
                      <a:pt x="1266" y="312"/>
                    </a:lnTo>
                    <a:lnTo>
                      <a:pt x="1238" y="340"/>
                    </a:lnTo>
                    <a:lnTo>
                      <a:pt x="1210" y="362"/>
                    </a:lnTo>
                    <a:lnTo>
                      <a:pt x="1184" y="380"/>
                    </a:lnTo>
                    <a:lnTo>
                      <a:pt x="1160" y="394"/>
                    </a:lnTo>
                    <a:lnTo>
                      <a:pt x="1138" y="404"/>
                    </a:lnTo>
                    <a:lnTo>
                      <a:pt x="1118" y="410"/>
                    </a:lnTo>
                    <a:lnTo>
                      <a:pt x="1098" y="414"/>
                    </a:lnTo>
                    <a:lnTo>
                      <a:pt x="1082" y="416"/>
                    </a:lnTo>
                    <a:lnTo>
                      <a:pt x="1066" y="416"/>
                    </a:lnTo>
                    <a:lnTo>
                      <a:pt x="1052" y="414"/>
                    </a:lnTo>
                    <a:lnTo>
                      <a:pt x="1030" y="410"/>
                    </a:lnTo>
                    <a:lnTo>
                      <a:pt x="1016" y="404"/>
                    </a:lnTo>
                    <a:lnTo>
                      <a:pt x="1012" y="402"/>
                    </a:lnTo>
                    <a:lnTo>
                      <a:pt x="1012" y="402"/>
                    </a:lnTo>
                    <a:lnTo>
                      <a:pt x="1006" y="414"/>
                    </a:lnTo>
                    <a:lnTo>
                      <a:pt x="996" y="430"/>
                    </a:lnTo>
                    <a:lnTo>
                      <a:pt x="964" y="468"/>
                    </a:lnTo>
                    <a:lnTo>
                      <a:pt x="928" y="506"/>
                    </a:lnTo>
                    <a:lnTo>
                      <a:pt x="902" y="532"/>
                    </a:lnTo>
                    <a:lnTo>
                      <a:pt x="902" y="532"/>
                    </a:lnTo>
                    <a:lnTo>
                      <a:pt x="894" y="538"/>
                    </a:lnTo>
                    <a:lnTo>
                      <a:pt x="888" y="540"/>
                    </a:lnTo>
                    <a:lnTo>
                      <a:pt x="886" y="538"/>
                    </a:lnTo>
                    <a:lnTo>
                      <a:pt x="884" y="532"/>
                    </a:lnTo>
                    <a:lnTo>
                      <a:pt x="882" y="522"/>
                    </a:lnTo>
                    <a:lnTo>
                      <a:pt x="882" y="516"/>
                    </a:lnTo>
                    <a:lnTo>
                      <a:pt x="882" y="516"/>
                    </a:lnTo>
                    <a:lnTo>
                      <a:pt x="890" y="502"/>
                    </a:lnTo>
                    <a:lnTo>
                      <a:pt x="898" y="486"/>
                    </a:lnTo>
                    <a:lnTo>
                      <a:pt x="910" y="448"/>
                    </a:lnTo>
                    <a:lnTo>
                      <a:pt x="920" y="404"/>
                    </a:lnTo>
                    <a:lnTo>
                      <a:pt x="928" y="360"/>
                    </a:lnTo>
                    <a:lnTo>
                      <a:pt x="938" y="282"/>
                    </a:lnTo>
                    <a:lnTo>
                      <a:pt x="942" y="250"/>
                    </a:lnTo>
                    <a:lnTo>
                      <a:pt x="942" y="250"/>
                    </a:lnTo>
                    <a:lnTo>
                      <a:pt x="904" y="278"/>
                    </a:lnTo>
                    <a:lnTo>
                      <a:pt x="874" y="298"/>
                    </a:lnTo>
                    <a:lnTo>
                      <a:pt x="850" y="310"/>
                    </a:lnTo>
                    <a:lnTo>
                      <a:pt x="840" y="312"/>
                    </a:lnTo>
                    <a:lnTo>
                      <a:pt x="830" y="314"/>
                    </a:lnTo>
                    <a:lnTo>
                      <a:pt x="822" y="314"/>
                    </a:lnTo>
                    <a:lnTo>
                      <a:pt x="816" y="312"/>
                    </a:lnTo>
                    <a:lnTo>
                      <a:pt x="810" y="310"/>
                    </a:lnTo>
                    <a:lnTo>
                      <a:pt x="804" y="306"/>
                    </a:lnTo>
                    <a:lnTo>
                      <a:pt x="800" y="300"/>
                    </a:lnTo>
                    <a:lnTo>
                      <a:pt x="796" y="294"/>
                    </a:lnTo>
                    <a:lnTo>
                      <a:pt x="792" y="280"/>
                    </a:lnTo>
                    <a:lnTo>
                      <a:pt x="790" y="264"/>
                    </a:lnTo>
                    <a:lnTo>
                      <a:pt x="790" y="246"/>
                    </a:lnTo>
                    <a:lnTo>
                      <a:pt x="792" y="212"/>
                    </a:lnTo>
                    <a:lnTo>
                      <a:pt x="798" y="186"/>
                    </a:lnTo>
                    <a:lnTo>
                      <a:pt x="800" y="176"/>
                    </a:lnTo>
                    <a:lnTo>
                      <a:pt x="800" y="176"/>
                    </a:lnTo>
                    <a:lnTo>
                      <a:pt x="792" y="184"/>
                    </a:lnTo>
                    <a:lnTo>
                      <a:pt x="782" y="190"/>
                    </a:lnTo>
                    <a:lnTo>
                      <a:pt x="774" y="194"/>
                    </a:lnTo>
                    <a:lnTo>
                      <a:pt x="766" y="198"/>
                    </a:lnTo>
                    <a:lnTo>
                      <a:pt x="758" y="198"/>
                    </a:lnTo>
                    <a:lnTo>
                      <a:pt x="750" y="196"/>
                    </a:lnTo>
                    <a:lnTo>
                      <a:pt x="744" y="194"/>
                    </a:lnTo>
                    <a:lnTo>
                      <a:pt x="738" y="190"/>
                    </a:lnTo>
                    <a:lnTo>
                      <a:pt x="726" y="180"/>
                    </a:lnTo>
                    <a:lnTo>
                      <a:pt x="716" y="164"/>
                    </a:lnTo>
                    <a:lnTo>
                      <a:pt x="708" y="146"/>
                    </a:lnTo>
                    <a:lnTo>
                      <a:pt x="700" y="126"/>
                    </a:lnTo>
                    <a:lnTo>
                      <a:pt x="694" y="104"/>
                    </a:lnTo>
                    <a:lnTo>
                      <a:pt x="690" y="82"/>
                    </a:lnTo>
                    <a:lnTo>
                      <a:pt x="684" y="42"/>
                    </a:lnTo>
                    <a:lnTo>
                      <a:pt x="678" y="0"/>
                    </a:lnTo>
                    <a:lnTo>
                      <a:pt x="678" y="0"/>
                    </a:lnTo>
                    <a:lnTo>
                      <a:pt x="678" y="8"/>
                    </a:lnTo>
                    <a:lnTo>
                      <a:pt x="678" y="8"/>
                    </a:lnTo>
                    <a:lnTo>
                      <a:pt x="678" y="0"/>
                    </a:lnTo>
                    <a:lnTo>
                      <a:pt x="678" y="0"/>
                    </a:lnTo>
                    <a:lnTo>
                      <a:pt x="672" y="42"/>
                    </a:lnTo>
                    <a:lnTo>
                      <a:pt x="666" y="82"/>
                    </a:lnTo>
                    <a:lnTo>
                      <a:pt x="662" y="104"/>
                    </a:lnTo>
                    <a:lnTo>
                      <a:pt x="656" y="126"/>
                    </a:lnTo>
                    <a:lnTo>
                      <a:pt x="648" y="146"/>
                    </a:lnTo>
                    <a:lnTo>
                      <a:pt x="640" y="164"/>
                    </a:lnTo>
                    <a:lnTo>
                      <a:pt x="630" y="180"/>
                    </a:lnTo>
                    <a:lnTo>
                      <a:pt x="618" y="190"/>
                    </a:lnTo>
                    <a:lnTo>
                      <a:pt x="612" y="194"/>
                    </a:lnTo>
                    <a:lnTo>
                      <a:pt x="606" y="196"/>
                    </a:lnTo>
                    <a:lnTo>
                      <a:pt x="598" y="198"/>
                    </a:lnTo>
                    <a:lnTo>
                      <a:pt x="590" y="198"/>
                    </a:lnTo>
                    <a:lnTo>
                      <a:pt x="582" y="194"/>
                    </a:lnTo>
                    <a:lnTo>
                      <a:pt x="574" y="190"/>
                    </a:lnTo>
                    <a:lnTo>
                      <a:pt x="564" y="184"/>
                    </a:lnTo>
                    <a:lnTo>
                      <a:pt x="556" y="176"/>
                    </a:lnTo>
                    <a:lnTo>
                      <a:pt x="556" y="176"/>
                    </a:lnTo>
                    <a:lnTo>
                      <a:pt x="558" y="186"/>
                    </a:lnTo>
                    <a:lnTo>
                      <a:pt x="564" y="212"/>
                    </a:lnTo>
                    <a:lnTo>
                      <a:pt x="566" y="246"/>
                    </a:lnTo>
                    <a:lnTo>
                      <a:pt x="566" y="264"/>
                    </a:lnTo>
                    <a:lnTo>
                      <a:pt x="564" y="280"/>
                    </a:lnTo>
                    <a:lnTo>
                      <a:pt x="560" y="294"/>
                    </a:lnTo>
                    <a:lnTo>
                      <a:pt x="556" y="300"/>
                    </a:lnTo>
                    <a:lnTo>
                      <a:pt x="552" y="306"/>
                    </a:lnTo>
                    <a:lnTo>
                      <a:pt x="546" y="310"/>
                    </a:lnTo>
                    <a:lnTo>
                      <a:pt x="540" y="312"/>
                    </a:lnTo>
                    <a:lnTo>
                      <a:pt x="534" y="314"/>
                    </a:lnTo>
                    <a:lnTo>
                      <a:pt x="526" y="314"/>
                    </a:lnTo>
                    <a:lnTo>
                      <a:pt x="516" y="312"/>
                    </a:lnTo>
                    <a:lnTo>
                      <a:pt x="506" y="310"/>
                    </a:lnTo>
                    <a:lnTo>
                      <a:pt x="482" y="298"/>
                    </a:lnTo>
                    <a:lnTo>
                      <a:pt x="452" y="278"/>
                    </a:lnTo>
                    <a:lnTo>
                      <a:pt x="414" y="250"/>
                    </a:lnTo>
                    <a:lnTo>
                      <a:pt x="414" y="250"/>
                    </a:lnTo>
                    <a:lnTo>
                      <a:pt x="418" y="282"/>
                    </a:lnTo>
                    <a:lnTo>
                      <a:pt x="428" y="360"/>
                    </a:lnTo>
                    <a:lnTo>
                      <a:pt x="436" y="404"/>
                    </a:lnTo>
                    <a:lnTo>
                      <a:pt x="446" y="448"/>
                    </a:lnTo>
                    <a:lnTo>
                      <a:pt x="458" y="486"/>
                    </a:lnTo>
                    <a:lnTo>
                      <a:pt x="466" y="502"/>
                    </a:lnTo>
                    <a:lnTo>
                      <a:pt x="474" y="516"/>
                    </a:lnTo>
                    <a:lnTo>
                      <a:pt x="474" y="516"/>
                    </a:lnTo>
                    <a:lnTo>
                      <a:pt x="474" y="522"/>
                    </a:lnTo>
                    <a:lnTo>
                      <a:pt x="472" y="532"/>
                    </a:lnTo>
                    <a:lnTo>
                      <a:pt x="470" y="538"/>
                    </a:lnTo>
                    <a:lnTo>
                      <a:pt x="468" y="540"/>
                    </a:lnTo>
                    <a:lnTo>
                      <a:pt x="462" y="538"/>
                    </a:lnTo>
                    <a:lnTo>
                      <a:pt x="454" y="532"/>
                    </a:lnTo>
                    <a:lnTo>
                      <a:pt x="454" y="532"/>
                    </a:lnTo>
                    <a:lnTo>
                      <a:pt x="428" y="506"/>
                    </a:lnTo>
                    <a:lnTo>
                      <a:pt x="392" y="468"/>
                    </a:lnTo>
                    <a:lnTo>
                      <a:pt x="360" y="430"/>
                    </a:lnTo>
                    <a:lnTo>
                      <a:pt x="350" y="414"/>
                    </a:lnTo>
                    <a:lnTo>
                      <a:pt x="344" y="402"/>
                    </a:lnTo>
                    <a:lnTo>
                      <a:pt x="344" y="402"/>
                    </a:lnTo>
                    <a:lnTo>
                      <a:pt x="340" y="404"/>
                    </a:lnTo>
                    <a:lnTo>
                      <a:pt x="326" y="410"/>
                    </a:lnTo>
                    <a:lnTo>
                      <a:pt x="304" y="414"/>
                    </a:lnTo>
                    <a:lnTo>
                      <a:pt x="290" y="416"/>
                    </a:lnTo>
                    <a:lnTo>
                      <a:pt x="274" y="416"/>
                    </a:lnTo>
                    <a:lnTo>
                      <a:pt x="258" y="414"/>
                    </a:lnTo>
                    <a:lnTo>
                      <a:pt x="238" y="410"/>
                    </a:lnTo>
                    <a:lnTo>
                      <a:pt x="218" y="404"/>
                    </a:lnTo>
                    <a:lnTo>
                      <a:pt x="196" y="394"/>
                    </a:lnTo>
                    <a:lnTo>
                      <a:pt x="172" y="380"/>
                    </a:lnTo>
                    <a:lnTo>
                      <a:pt x="146" y="362"/>
                    </a:lnTo>
                    <a:lnTo>
                      <a:pt x="118" y="340"/>
                    </a:lnTo>
                    <a:lnTo>
                      <a:pt x="90" y="312"/>
                    </a:lnTo>
                    <a:lnTo>
                      <a:pt x="90" y="312"/>
                    </a:lnTo>
                    <a:lnTo>
                      <a:pt x="106" y="346"/>
                    </a:lnTo>
                    <a:lnTo>
                      <a:pt x="120" y="380"/>
                    </a:lnTo>
                    <a:lnTo>
                      <a:pt x="132" y="420"/>
                    </a:lnTo>
                    <a:lnTo>
                      <a:pt x="138" y="440"/>
                    </a:lnTo>
                    <a:lnTo>
                      <a:pt x="140" y="460"/>
                    </a:lnTo>
                    <a:lnTo>
                      <a:pt x="142" y="478"/>
                    </a:lnTo>
                    <a:lnTo>
                      <a:pt x="142" y="494"/>
                    </a:lnTo>
                    <a:lnTo>
                      <a:pt x="138" y="506"/>
                    </a:lnTo>
                    <a:lnTo>
                      <a:pt x="136" y="512"/>
                    </a:lnTo>
                    <a:lnTo>
                      <a:pt x="132" y="518"/>
                    </a:lnTo>
                    <a:lnTo>
                      <a:pt x="128" y="522"/>
                    </a:lnTo>
                    <a:lnTo>
                      <a:pt x="122" y="524"/>
                    </a:lnTo>
                    <a:lnTo>
                      <a:pt x="116" y="526"/>
                    </a:lnTo>
                    <a:lnTo>
                      <a:pt x="108" y="526"/>
                    </a:lnTo>
                    <a:lnTo>
                      <a:pt x="108" y="526"/>
                    </a:lnTo>
                    <a:lnTo>
                      <a:pt x="114" y="534"/>
                    </a:lnTo>
                    <a:lnTo>
                      <a:pt x="126" y="552"/>
                    </a:lnTo>
                    <a:lnTo>
                      <a:pt x="142" y="576"/>
                    </a:lnTo>
                    <a:lnTo>
                      <a:pt x="150" y="592"/>
                    </a:lnTo>
                    <a:lnTo>
                      <a:pt x="154" y="606"/>
                    </a:lnTo>
                    <a:lnTo>
                      <a:pt x="158" y="622"/>
                    </a:lnTo>
                    <a:lnTo>
                      <a:pt x="156" y="638"/>
                    </a:lnTo>
                    <a:lnTo>
                      <a:pt x="152" y="652"/>
                    </a:lnTo>
                    <a:lnTo>
                      <a:pt x="148" y="660"/>
                    </a:lnTo>
                    <a:lnTo>
                      <a:pt x="144" y="666"/>
                    </a:lnTo>
                    <a:lnTo>
                      <a:pt x="138" y="674"/>
                    </a:lnTo>
                    <a:lnTo>
                      <a:pt x="130" y="680"/>
                    </a:lnTo>
                    <a:lnTo>
                      <a:pt x="120" y="684"/>
                    </a:lnTo>
                    <a:lnTo>
                      <a:pt x="110" y="690"/>
                    </a:lnTo>
                    <a:lnTo>
                      <a:pt x="84" y="698"/>
                    </a:lnTo>
                    <a:lnTo>
                      <a:pt x="50" y="704"/>
                    </a:lnTo>
                    <a:lnTo>
                      <a:pt x="50" y="704"/>
                    </a:lnTo>
                    <a:lnTo>
                      <a:pt x="70" y="712"/>
                    </a:lnTo>
                    <a:lnTo>
                      <a:pt x="116" y="734"/>
                    </a:lnTo>
                    <a:lnTo>
                      <a:pt x="146" y="748"/>
                    </a:lnTo>
                    <a:lnTo>
                      <a:pt x="174" y="766"/>
                    </a:lnTo>
                    <a:lnTo>
                      <a:pt x="202" y="784"/>
                    </a:lnTo>
                    <a:lnTo>
                      <a:pt x="224" y="804"/>
                    </a:lnTo>
                    <a:lnTo>
                      <a:pt x="234" y="814"/>
                    </a:lnTo>
                    <a:lnTo>
                      <a:pt x="242" y="824"/>
                    </a:lnTo>
                    <a:lnTo>
                      <a:pt x="246" y="836"/>
                    </a:lnTo>
                    <a:lnTo>
                      <a:pt x="250" y="846"/>
                    </a:lnTo>
                    <a:lnTo>
                      <a:pt x="250" y="856"/>
                    </a:lnTo>
                    <a:lnTo>
                      <a:pt x="248" y="868"/>
                    </a:lnTo>
                    <a:lnTo>
                      <a:pt x="242" y="878"/>
                    </a:lnTo>
                    <a:lnTo>
                      <a:pt x="232" y="888"/>
                    </a:lnTo>
                    <a:lnTo>
                      <a:pt x="220" y="900"/>
                    </a:lnTo>
                    <a:lnTo>
                      <a:pt x="202" y="910"/>
                    </a:lnTo>
                    <a:lnTo>
                      <a:pt x="182" y="920"/>
                    </a:lnTo>
                    <a:lnTo>
                      <a:pt x="156" y="930"/>
                    </a:lnTo>
                    <a:lnTo>
                      <a:pt x="124" y="938"/>
                    </a:lnTo>
                    <a:lnTo>
                      <a:pt x="88" y="948"/>
                    </a:lnTo>
                    <a:lnTo>
                      <a:pt x="48" y="956"/>
                    </a:lnTo>
                    <a:lnTo>
                      <a:pt x="0" y="964"/>
                    </a:lnTo>
                    <a:lnTo>
                      <a:pt x="0" y="964"/>
                    </a:lnTo>
                    <a:lnTo>
                      <a:pt x="30" y="966"/>
                    </a:lnTo>
                    <a:lnTo>
                      <a:pt x="62" y="972"/>
                    </a:lnTo>
                    <a:lnTo>
                      <a:pt x="102" y="980"/>
                    </a:lnTo>
                    <a:lnTo>
                      <a:pt x="148" y="992"/>
                    </a:lnTo>
                    <a:lnTo>
                      <a:pt x="198" y="1010"/>
                    </a:lnTo>
                    <a:lnTo>
                      <a:pt x="224" y="1020"/>
                    </a:lnTo>
                    <a:lnTo>
                      <a:pt x="250" y="1032"/>
                    </a:lnTo>
                    <a:lnTo>
                      <a:pt x="274" y="1046"/>
                    </a:lnTo>
                    <a:lnTo>
                      <a:pt x="298" y="1060"/>
                    </a:lnTo>
                    <a:lnTo>
                      <a:pt x="298" y="1060"/>
                    </a:lnTo>
                    <a:lnTo>
                      <a:pt x="330" y="1060"/>
                    </a:lnTo>
                    <a:lnTo>
                      <a:pt x="358" y="1064"/>
                    </a:lnTo>
                    <a:lnTo>
                      <a:pt x="374" y="1066"/>
                    </a:lnTo>
                    <a:lnTo>
                      <a:pt x="388" y="1070"/>
                    </a:lnTo>
                    <a:lnTo>
                      <a:pt x="402" y="1074"/>
                    </a:lnTo>
                    <a:lnTo>
                      <a:pt x="412" y="1082"/>
                    </a:lnTo>
                    <a:lnTo>
                      <a:pt x="420" y="1090"/>
                    </a:lnTo>
                    <a:lnTo>
                      <a:pt x="422" y="1094"/>
                    </a:lnTo>
                    <a:lnTo>
                      <a:pt x="422" y="1100"/>
                    </a:lnTo>
                    <a:lnTo>
                      <a:pt x="422" y="1106"/>
                    </a:lnTo>
                    <a:lnTo>
                      <a:pt x="422" y="1114"/>
                    </a:lnTo>
                    <a:lnTo>
                      <a:pt x="414" y="1128"/>
                    </a:lnTo>
                    <a:lnTo>
                      <a:pt x="402" y="1146"/>
                    </a:lnTo>
                    <a:lnTo>
                      <a:pt x="382" y="1168"/>
                    </a:lnTo>
                    <a:lnTo>
                      <a:pt x="382" y="1168"/>
                    </a:lnTo>
                    <a:lnTo>
                      <a:pt x="410" y="1160"/>
                    </a:lnTo>
                    <a:lnTo>
                      <a:pt x="442" y="1152"/>
                    </a:lnTo>
                    <a:lnTo>
                      <a:pt x="482" y="1140"/>
                    </a:lnTo>
                    <a:lnTo>
                      <a:pt x="526" y="1126"/>
                    </a:lnTo>
                    <a:lnTo>
                      <a:pt x="572" y="1108"/>
                    </a:lnTo>
                    <a:lnTo>
                      <a:pt x="616" y="1088"/>
                    </a:lnTo>
                    <a:lnTo>
                      <a:pt x="636" y="1076"/>
                    </a:lnTo>
                    <a:lnTo>
                      <a:pt x="654" y="1064"/>
                    </a:lnTo>
                    <a:lnTo>
                      <a:pt x="654" y="1064"/>
                    </a:lnTo>
                    <a:lnTo>
                      <a:pt x="654" y="1128"/>
                    </a:lnTo>
                    <a:lnTo>
                      <a:pt x="652" y="1174"/>
                    </a:lnTo>
                    <a:lnTo>
                      <a:pt x="646" y="1224"/>
                    </a:lnTo>
                    <a:lnTo>
                      <a:pt x="638" y="1274"/>
                    </a:lnTo>
                    <a:lnTo>
                      <a:pt x="632" y="1298"/>
                    </a:lnTo>
                    <a:lnTo>
                      <a:pt x="626" y="1322"/>
                    </a:lnTo>
                    <a:lnTo>
                      <a:pt x="616" y="1342"/>
                    </a:lnTo>
                    <a:lnTo>
                      <a:pt x="606" y="1360"/>
                    </a:lnTo>
                    <a:lnTo>
                      <a:pt x="594" y="1374"/>
                    </a:lnTo>
                    <a:lnTo>
                      <a:pt x="582" y="1386"/>
                    </a:lnTo>
                    <a:lnTo>
                      <a:pt x="582" y="1386"/>
                    </a:lnTo>
                    <a:lnTo>
                      <a:pt x="580" y="1388"/>
                    </a:lnTo>
                    <a:lnTo>
                      <a:pt x="576" y="1392"/>
                    </a:lnTo>
                    <a:lnTo>
                      <a:pt x="576" y="1396"/>
                    </a:lnTo>
                    <a:lnTo>
                      <a:pt x="582" y="1400"/>
                    </a:lnTo>
                    <a:lnTo>
                      <a:pt x="582" y="1400"/>
                    </a:lnTo>
                    <a:lnTo>
                      <a:pt x="586" y="1404"/>
                    </a:lnTo>
                    <a:lnTo>
                      <a:pt x="600" y="1410"/>
                    </a:lnTo>
                    <a:lnTo>
                      <a:pt x="608" y="1412"/>
                    </a:lnTo>
                    <a:lnTo>
                      <a:pt x="616" y="1410"/>
                    </a:lnTo>
                    <a:lnTo>
                      <a:pt x="626" y="1408"/>
                    </a:lnTo>
                    <a:lnTo>
                      <a:pt x="636" y="1402"/>
                    </a:lnTo>
                    <a:lnTo>
                      <a:pt x="636" y="1402"/>
                    </a:lnTo>
                    <a:lnTo>
                      <a:pt x="642" y="1400"/>
                    </a:lnTo>
                    <a:lnTo>
                      <a:pt x="646" y="1400"/>
                    </a:lnTo>
                    <a:lnTo>
                      <a:pt x="652" y="1396"/>
                    </a:lnTo>
                    <a:lnTo>
                      <a:pt x="658" y="1390"/>
                    </a:lnTo>
                    <a:lnTo>
                      <a:pt x="658" y="1390"/>
                    </a:lnTo>
                    <a:lnTo>
                      <a:pt x="666" y="1372"/>
                    </a:lnTo>
                    <a:lnTo>
                      <a:pt x="672" y="1350"/>
                    </a:lnTo>
                    <a:lnTo>
                      <a:pt x="678" y="1320"/>
                    </a:lnTo>
                    <a:lnTo>
                      <a:pt x="684" y="1284"/>
                    </a:lnTo>
                    <a:lnTo>
                      <a:pt x="690" y="1240"/>
                    </a:lnTo>
                    <a:lnTo>
                      <a:pt x="694" y="1190"/>
                    </a:lnTo>
                    <a:lnTo>
                      <a:pt x="702" y="1064"/>
                    </a:lnTo>
                    <a:lnTo>
                      <a:pt x="702" y="1064"/>
                    </a:lnTo>
                    <a:lnTo>
                      <a:pt x="722" y="1076"/>
                    </a:lnTo>
                    <a:lnTo>
                      <a:pt x="742" y="1088"/>
                    </a:lnTo>
                    <a:lnTo>
                      <a:pt x="786" y="1108"/>
                    </a:lnTo>
                    <a:lnTo>
                      <a:pt x="830" y="1126"/>
                    </a:lnTo>
                    <a:lnTo>
                      <a:pt x="874" y="1140"/>
                    </a:lnTo>
                    <a:lnTo>
                      <a:pt x="914" y="1152"/>
                    </a:lnTo>
                    <a:lnTo>
                      <a:pt x="946" y="1160"/>
                    </a:lnTo>
                    <a:lnTo>
                      <a:pt x="974" y="1168"/>
                    </a:lnTo>
                    <a:lnTo>
                      <a:pt x="974" y="1168"/>
                    </a:lnTo>
                    <a:lnTo>
                      <a:pt x="954" y="1146"/>
                    </a:lnTo>
                    <a:lnTo>
                      <a:pt x="942" y="1128"/>
                    </a:lnTo>
                    <a:lnTo>
                      <a:pt x="934" y="1114"/>
                    </a:lnTo>
                    <a:lnTo>
                      <a:pt x="934" y="1106"/>
                    </a:lnTo>
                    <a:lnTo>
                      <a:pt x="934" y="1100"/>
                    </a:lnTo>
                    <a:lnTo>
                      <a:pt x="934" y="1094"/>
                    </a:lnTo>
                    <a:lnTo>
                      <a:pt x="936" y="1090"/>
                    </a:lnTo>
                    <a:lnTo>
                      <a:pt x="944" y="1082"/>
                    </a:lnTo>
                    <a:lnTo>
                      <a:pt x="954" y="1074"/>
                    </a:lnTo>
                    <a:lnTo>
                      <a:pt x="968" y="1070"/>
                    </a:lnTo>
                    <a:lnTo>
                      <a:pt x="982" y="1066"/>
                    </a:lnTo>
                    <a:lnTo>
                      <a:pt x="998" y="1064"/>
                    </a:lnTo>
                    <a:lnTo>
                      <a:pt x="1026" y="1060"/>
                    </a:lnTo>
                    <a:lnTo>
                      <a:pt x="1058" y="1060"/>
                    </a:lnTo>
                    <a:lnTo>
                      <a:pt x="1058" y="1060"/>
                    </a:lnTo>
                    <a:lnTo>
                      <a:pt x="1082" y="1046"/>
                    </a:lnTo>
                    <a:lnTo>
                      <a:pt x="1106" y="1032"/>
                    </a:lnTo>
                    <a:lnTo>
                      <a:pt x="1132" y="1020"/>
                    </a:lnTo>
                    <a:lnTo>
                      <a:pt x="1158" y="1010"/>
                    </a:lnTo>
                    <a:lnTo>
                      <a:pt x="1208" y="992"/>
                    </a:lnTo>
                    <a:lnTo>
                      <a:pt x="1254" y="980"/>
                    </a:lnTo>
                    <a:lnTo>
                      <a:pt x="1294" y="972"/>
                    </a:lnTo>
                    <a:lnTo>
                      <a:pt x="1326" y="966"/>
                    </a:lnTo>
                    <a:lnTo>
                      <a:pt x="1356" y="964"/>
                    </a:lnTo>
                    <a:lnTo>
                      <a:pt x="1356" y="964"/>
                    </a:lnTo>
                    <a:lnTo>
                      <a:pt x="1308" y="956"/>
                    </a:lnTo>
                    <a:lnTo>
                      <a:pt x="1268" y="948"/>
                    </a:lnTo>
                    <a:lnTo>
                      <a:pt x="1232" y="938"/>
                    </a:lnTo>
                    <a:lnTo>
                      <a:pt x="1200" y="930"/>
                    </a:lnTo>
                    <a:lnTo>
                      <a:pt x="1174" y="920"/>
                    </a:lnTo>
                    <a:lnTo>
                      <a:pt x="1154" y="910"/>
                    </a:lnTo>
                    <a:lnTo>
                      <a:pt x="1136" y="900"/>
                    </a:lnTo>
                    <a:lnTo>
                      <a:pt x="1124" y="888"/>
                    </a:lnTo>
                    <a:lnTo>
                      <a:pt x="1114" y="878"/>
                    </a:lnTo>
                    <a:lnTo>
                      <a:pt x="1108" y="868"/>
                    </a:lnTo>
                    <a:lnTo>
                      <a:pt x="1106" y="856"/>
                    </a:lnTo>
                    <a:lnTo>
                      <a:pt x="1106" y="846"/>
                    </a:lnTo>
                    <a:lnTo>
                      <a:pt x="1108" y="836"/>
                    </a:lnTo>
                    <a:lnTo>
                      <a:pt x="1114" y="824"/>
                    </a:lnTo>
                    <a:lnTo>
                      <a:pt x="1122" y="814"/>
                    </a:lnTo>
                    <a:lnTo>
                      <a:pt x="1132" y="804"/>
                    </a:lnTo>
                    <a:lnTo>
                      <a:pt x="1154" y="784"/>
                    </a:lnTo>
                    <a:lnTo>
                      <a:pt x="1182" y="766"/>
                    </a:lnTo>
                    <a:lnTo>
                      <a:pt x="1210" y="748"/>
                    </a:lnTo>
                    <a:lnTo>
                      <a:pt x="1240" y="734"/>
                    </a:lnTo>
                    <a:lnTo>
                      <a:pt x="1286" y="712"/>
                    </a:lnTo>
                    <a:lnTo>
                      <a:pt x="1306" y="704"/>
                    </a:lnTo>
                    <a:lnTo>
                      <a:pt x="1306" y="704"/>
                    </a:lnTo>
                    <a:close/>
                  </a:path>
                </a:pathLst>
              </a:custGeom>
              <a:solidFill>
                <a:schemeClr val="accent1">
                  <a:alpha val="2000"/>
                </a:schemeClr>
              </a:solidFill>
              <a:ln w="9525">
                <a:noFill/>
                <a:round/>
                <a:headEnd/>
                <a:tailEnd/>
              </a:ln>
              <a:effectLst>
                <a:glow rad="50800">
                  <a:schemeClr val="accent1">
                    <a:alpha val="43000"/>
                  </a:schemeClr>
                </a:glow>
                <a:softEdge rad="12700"/>
              </a:effectLst>
            </p:spPr>
            <p:txBody>
              <a:bodyPr vert="horz" wrap="square" lIns="91440" tIns="45720" rIns="91440" bIns="45720" numCol="1" anchor="t" anchorCtr="0" compatLnSpc="1">
                <a:prstTxWarp prst="textNoShape">
                  <a:avLst/>
                </a:prstTxWarp>
              </a:bodyPr>
              <a:lstStyle/>
              <a:p>
                <a:endParaRPr lang="en-US">
                  <a:solidFill>
                    <a:prstClr val="white"/>
                  </a:solidFill>
                </a:endParaRPr>
              </a:p>
            </p:txBody>
          </p:sp>
          <p:sp>
            <p:nvSpPr>
              <p:cNvPr id="70" name="Freeform 15"/>
              <p:cNvSpPr>
                <a:spLocks/>
              </p:cNvSpPr>
              <p:nvPr/>
            </p:nvSpPr>
            <p:spPr bwMode="auto">
              <a:xfrm>
                <a:off x="13588" y="6104914"/>
                <a:ext cx="482600" cy="753078"/>
              </a:xfrm>
              <a:custGeom>
                <a:avLst/>
                <a:gdLst>
                  <a:gd name="T0" fmla="*/ 424 w 424"/>
                  <a:gd name="T1" fmla="*/ 24 h 640"/>
                  <a:gd name="T2" fmla="*/ 424 w 424"/>
                  <a:gd name="T3" fmla="*/ 24 h 640"/>
                  <a:gd name="T4" fmla="*/ 420 w 424"/>
                  <a:gd name="T5" fmla="*/ 18 h 640"/>
                  <a:gd name="T6" fmla="*/ 414 w 424"/>
                  <a:gd name="T7" fmla="*/ 10 h 640"/>
                  <a:gd name="T8" fmla="*/ 408 w 424"/>
                  <a:gd name="T9" fmla="*/ 6 h 640"/>
                  <a:gd name="T10" fmla="*/ 402 w 424"/>
                  <a:gd name="T11" fmla="*/ 4 h 640"/>
                  <a:gd name="T12" fmla="*/ 394 w 424"/>
                  <a:gd name="T13" fmla="*/ 2 h 640"/>
                  <a:gd name="T14" fmla="*/ 386 w 424"/>
                  <a:gd name="T15" fmla="*/ 2 h 640"/>
                  <a:gd name="T16" fmla="*/ 386 w 424"/>
                  <a:gd name="T17" fmla="*/ 2 h 640"/>
                  <a:gd name="T18" fmla="*/ 380 w 424"/>
                  <a:gd name="T19" fmla="*/ 2 h 640"/>
                  <a:gd name="T20" fmla="*/ 376 w 424"/>
                  <a:gd name="T21" fmla="*/ 0 h 640"/>
                  <a:gd name="T22" fmla="*/ 372 w 424"/>
                  <a:gd name="T23" fmla="*/ 0 h 640"/>
                  <a:gd name="T24" fmla="*/ 364 w 424"/>
                  <a:gd name="T25" fmla="*/ 2 h 640"/>
                  <a:gd name="T26" fmla="*/ 364 w 424"/>
                  <a:gd name="T27" fmla="*/ 2 h 640"/>
                  <a:gd name="T28" fmla="*/ 354 w 424"/>
                  <a:gd name="T29" fmla="*/ 12 h 640"/>
                  <a:gd name="T30" fmla="*/ 342 w 424"/>
                  <a:gd name="T31" fmla="*/ 24 h 640"/>
                  <a:gd name="T32" fmla="*/ 328 w 424"/>
                  <a:gd name="T33" fmla="*/ 38 h 640"/>
                  <a:gd name="T34" fmla="*/ 312 w 424"/>
                  <a:gd name="T35" fmla="*/ 58 h 640"/>
                  <a:gd name="T36" fmla="*/ 276 w 424"/>
                  <a:gd name="T37" fmla="*/ 110 h 640"/>
                  <a:gd name="T38" fmla="*/ 232 w 424"/>
                  <a:gd name="T39" fmla="*/ 178 h 640"/>
                  <a:gd name="T40" fmla="*/ 232 w 424"/>
                  <a:gd name="T41" fmla="*/ 178 h 640"/>
                  <a:gd name="T42" fmla="*/ 210 w 424"/>
                  <a:gd name="T43" fmla="*/ 202 h 640"/>
                  <a:gd name="T44" fmla="*/ 186 w 424"/>
                  <a:gd name="T45" fmla="*/ 222 h 640"/>
                  <a:gd name="T46" fmla="*/ 160 w 424"/>
                  <a:gd name="T47" fmla="*/ 242 h 640"/>
                  <a:gd name="T48" fmla="*/ 132 w 424"/>
                  <a:gd name="T49" fmla="*/ 258 h 640"/>
                  <a:gd name="T50" fmla="*/ 100 w 424"/>
                  <a:gd name="T51" fmla="*/ 274 h 640"/>
                  <a:gd name="T52" fmla="*/ 68 w 424"/>
                  <a:gd name="T53" fmla="*/ 288 h 640"/>
                  <a:gd name="T54" fmla="*/ 34 w 424"/>
                  <a:gd name="T55" fmla="*/ 300 h 640"/>
                  <a:gd name="T56" fmla="*/ 0 w 424"/>
                  <a:gd name="T57" fmla="*/ 312 h 640"/>
                  <a:gd name="T58" fmla="*/ 0 w 424"/>
                  <a:gd name="T59" fmla="*/ 640 h 640"/>
                  <a:gd name="T60" fmla="*/ 386 w 424"/>
                  <a:gd name="T61" fmla="*/ 640 h 640"/>
                  <a:gd name="T62" fmla="*/ 386 w 424"/>
                  <a:gd name="T63" fmla="*/ 640 h 640"/>
                  <a:gd name="T64" fmla="*/ 376 w 424"/>
                  <a:gd name="T65" fmla="*/ 612 h 640"/>
                  <a:gd name="T66" fmla="*/ 358 w 424"/>
                  <a:gd name="T67" fmla="*/ 576 h 640"/>
                  <a:gd name="T68" fmla="*/ 358 w 424"/>
                  <a:gd name="T69" fmla="*/ 576 h 640"/>
                  <a:gd name="T70" fmla="*/ 336 w 424"/>
                  <a:gd name="T71" fmla="*/ 536 h 640"/>
                  <a:gd name="T72" fmla="*/ 316 w 424"/>
                  <a:gd name="T73" fmla="*/ 492 h 640"/>
                  <a:gd name="T74" fmla="*/ 296 w 424"/>
                  <a:gd name="T75" fmla="*/ 448 h 640"/>
                  <a:gd name="T76" fmla="*/ 278 w 424"/>
                  <a:gd name="T77" fmla="*/ 400 h 640"/>
                  <a:gd name="T78" fmla="*/ 264 w 424"/>
                  <a:gd name="T79" fmla="*/ 354 h 640"/>
                  <a:gd name="T80" fmla="*/ 254 w 424"/>
                  <a:gd name="T81" fmla="*/ 308 h 640"/>
                  <a:gd name="T82" fmla="*/ 252 w 424"/>
                  <a:gd name="T83" fmla="*/ 284 h 640"/>
                  <a:gd name="T84" fmla="*/ 250 w 424"/>
                  <a:gd name="T85" fmla="*/ 262 h 640"/>
                  <a:gd name="T86" fmla="*/ 250 w 424"/>
                  <a:gd name="T87" fmla="*/ 240 h 640"/>
                  <a:gd name="T88" fmla="*/ 252 w 424"/>
                  <a:gd name="T89" fmla="*/ 218 h 640"/>
                  <a:gd name="T90" fmla="*/ 252 w 424"/>
                  <a:gd name="T91" fmla="*/ 218 h 640"/>
                  <a:gd name="T92" fmla="*/ 282 w 424"/>
                  <a:gd name="T93" fmla="*/ 166 h 640"/>
                  <a:gd name="T94" fmla="*/ 302 w 424"/>
                  <a:gd name="T95" fmla="*/ 136 h 640"/>
                  <a:gd name="T96" fmla="*/ 322 w 424"/>
                  <a:gd name="T97" fmla="*/ 108 h 640"/>
                  <a:gd name="T98" fmla="*/ 346 w 424"/>
                  <a:gd name="T99" fmla="*/ 80 h 640"/>
                  <a:gd name="T100" fmla="*/ 370 w 424"/>
                  <a:gd name="T101" fmla="*/ 58 h 640"/>
                  <a:gd name="T102" fmla="*/ 382 w 424"/>
                  <a:gd name="T103" fmla="*/ 50 h 640"/>
                  <a:gd name="T104" fmla="*/ 394 w 424"/>
                  <a:gd name="T105" fmla="*/ 42 h 640"/>
                  <a:gd name="T106" fmla="*/ 406 w 424"/>
                  <a:gd name="T107" fmla="*/ 38 h 640"/>
                  <a:gd name="T108" fmla="*/ 418 w 424"/>
                  <a:gd name="T109" fmla="*/ 36 h 640"/>
                  <a:gd name="T110" fmla="*/ 418 w 424"/>
                  <a:gd name="T111" fmla="*/ 36 h 640"/>
                  <a:gd name="T112" fmla="*/ 420 w 424"/>
                  <a:gd name="T113" fmla="*/ 36 h 640"/>
                  <a:gd name="T114" fmla="*/ 424 w 424"/>
                  <a:gd name="T115" fmla="*/ 34 h 640"/>
                  <a:gd name="T116" fmla="*/ 424 w 424"/>
                  <a:gd name="T117" fmla="*/ 24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24" h="640">
                    <a:moveTo>
                      <a:pt x="424" y="24"/>
                    </a:moveTo>
                    <a:lnTo>
                      <a:pt x="424" y="24"/>
                    </a:lnTo>
                    <a:lnTo>
                      <a:pt x="420" y="18"/>
                    </a:lnTo>
                    <a:lnTo>
                      <a:pt x="414" y="10"/>
                    </a:lnTo>
                    <a:lnTo>
                      <a:pt x="408" y="6"/>
                    </a:lnTo>
                    <a:lnTo>
                      <a:pt x="402" y="4"/>
                    </a:lnTo>
                    <a:lnTo>
                      <a:pt x="394" y="2"/>
                    </a:lnTo>
                    <a:lnTo>
                      <a:pt x="386" y="2"/>
                    </a:lnTo>
                    <a:lnTo>
                      <a:pt x="386" y="2"/>
                    </a:lnTo>
                    <a:lnTo>
                      <a:pt x="380" y="2"/>
                    </a:lnTo>
                    <a:lnTo>
                      <a:pt x="376" y="0"/>
                    </a:lnTo>
                    <a:lnTo>
                      <a:pt x="372" y="0"/>
                    </a:lnTo>
                    <a:lnTo>
                      <a:pt x="364" y="2"/>
                    </a:lnTo>
                    <a:lnTo>
                      <a:pt x="364" y="2"/>
                    </a:lnTo>
                    <a:lnTo>
                      <a:pt x="354" y="12"/>
                    </a:lnTo>
                    <a:lnTo>
                      <a:pt x="342" y="24"/>
                    </a:lnTo>
                    <a:lnTo>
                      <a:pt x="328" y="38"/>
                    </a:lnTo>
                    <a:lnTo>
                      <a:pt x="312" y="58"/>
                    </a:lnTo>
                    <a:lnTo>
                      <a:pt x="276" y="110"/>
                    </a:lnTo>
                    <a:lnTo>
                      <a:pt x="232" y="178"/>
                    </a:lnTo>
                    <a:lnTo>
                      <a:pt x="232" y="178"/>
                    </a:lnTo>
                    <a:lnTo>
                      <a:pt x="210" y="202"/>
                    </a:lnTo>
                    <a:lnTo>
                      <a:pt x="186" y="222"/>
                    </a:lnTo>
                    <a:lnTo>
                      <a:pt x="160" y="242"/>
                    </a:lnTo>
                    <a:lnTo>
                      <a:pt x="132" y="258"/>
                    </a:lnTo>
                    <a:lnTo>
                      <a:pt x="100" y="274"/>
                    </a:lnTo>
                    <a:lnTo>
                      <a:pt x="68" y="288"/>
                    </a:lnTo>
                    <a:lnTo>
                      <a:pt x="34" y="300"/>
                    </a:lnTo>
                    <a:lnTo>
                      <a:pt x="0" y="312"/>
                    </a:lnTo>
                    <a:lnTo>
                      <a:pt x="0" y="640"/>
                    </a:lnTo>
                    <a:lnTo>
                      <a:pt x="386" y="640"/>
                    </a:lnTo>
                    <a:lnTo>
                      <a:pt x="386" y="640"/>
                    </a:lnTo>
                    <a:lnTo>
                      <a:pt x="376" y="612"/>
                    </a:lnTo>
                    <a:lnTo>
                      <a:pt x="358" y="576"/>
                    </a:lnTo>
                    <a:lnTo>
                      <a:pt x="358" y="576"/>
                    </a:lnTo>
                    <a:lnTo>
                      <a:pt x="336" y="536"/>
                    </a:lnTo>
                    <a:lnTo>
                      <a:pt x="316" y="492"/>
                    </a:lnTo>
                    <a:lnTo>
                      <a:pt x="296" y="448"/>
                    </a:lnTo>
                    <a:lnTo>
                      <a:pt x="278" y="400"/>
                    </a:lnTo>
                    <a:lnTo>
                      <a:pt x="264" y="354"/>
                    </a:lnTo>
                    <a:lnTo>
                      <a:pt x="254" y="308"/>
                    </a:lnTo>
                    <a:lnTo>
                      <a:pt x="252" y="284"/>
                    </a:lnTo>
                    <a:lnTo>
                      <a:pt x="250" y="262"/>
                    </a:lnTo>
                    <a:lnTo>
                      <a:pt x="250" y="240"/>
                    </a:lnTo>
                    <a:lnTo>
                      <a:pt x="252" y="218"/>
                    </a:lnTo>
                    <a:lnTo>
                      <a:pt x="252" y="218"/>
                    </a:lnTo>
                    <a:lnTo>
                      <a:pt x="282" y="166"/>
                    </a:lnTo>
                    <a:lnTo>
                      <a:pt x="302" y="136"/>
                    </a:lnTo>
                    <a:lnTo>
                      <a:pt x="322" y="108"/>
                    </a:lnTo>
                    <a:lnTo>
                      <a:pt x="346" y="80"/>
                    </a:lnTo>
                    <a:lnTo>
                      <a:pt x="370" y="58"/>
                    </a:lnTo>
                    <a:lnTo>
                      <a:pt x="382" y="50"/>
                    </a:lnTo>
                    <a:lnTo>
                      <a:pt x="394" y="42"/>
                    </a:lnTo>
                    <a:lnTo>
                      <a:pt x="406" y="38"/>
                    </a:lnTo>
                    <a:lnTo>
                      <a:pt x="418" y="36"/>
                    </a:lnTo>
                    <a:lnTo>
                      <a:pt x="418" y="36"/>
                    </a:lnTo>
                    <a:lnTo>
                      <a:pt x="420" y="36"/>
                    </a:lnTo>
                    <a:lnTo>
                      <a:pt x="424" y="34"/>
                    </a:lnTo>
                    <a:lnTo>
                      <a:pt x="424" y="24"/>
                    </a:lnTo>
                    <a:close/>
                  </a:path>
                </a:pathLst>
              </a:custGeom>
              <a:solidFill>
                <a:srgbClr val="000000">
                  <a:alpha val="2000"/>
                </a:srgbClr>
              </a:solidFill>
              <a:ln>
                <a:noFill/>
              </a:ln>
              <a:effectLst>
                <a:glow rad="38100">
                  <a:schemeClr val="accent1">
                    <a:alpha val="43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prstClr val="white"/>
                  </a:solidFill>
                </a:endParaRPr>
              </a:p>
            </p:txBody>
          </p:sp>
          <p:sp>
            <p:nvSpPr>
              <p:cNvPr id="71" name="Freeform 27"/>
              <p:cNvSpPr>
                <a:spLocks noChangeAspect="1"/>
              </p:cNvSpPr>
              <p:nvPr/>
            </p:nvSpPr>
            <p:spPr bwMode="auto">
              <a:xfrm>
                <a:off x="-17347" y="3350958"/>
                <a:ext cx="912820" cy="1114002"/>
              </a:xfrm>
              <a:custGeom>
                <a:avLst/>
                <a:gdLst>
                  <a:gd name="T0" fmla="*/ 596 w 608"/>
                  <a:gd name="T1" fmla="*/ 682 h 742"/>
                  <a:gd name="T2" fmla="*/ 548 w 608"/>
                  <a:gd name="T3" fmla="*/ 628 h 742"/>
                  <a:gd name="T4" fmla="*/ 524 w 608"/>
                  <a:gd name="T5" fmla="*/ 574 h 742"/>
                  <a:gd name="T6" fmla="*/ 518 w 608"/>
                  <a:gd name="T7" fmla="*/ 506 h 742"/>
                  <a:gd name="T8" fmla="*/ 540 w 608"/>
                  <a:gd name="T9" fmla="*/ 422 h 742"/>
                  <a:gd name="T10" fmla="*/ 508 w 608"/>
                  <a:gd name="T11" fmla="*/ 376 h 742"/>
                  <a:gd name="T12" fmla="*/ 446 w 608"/>
                  <a:gd name="T13" fmla="*/ 312 h 742"/>
                  <a:gd name="T14" fmla="*/ 396 w 608"/>
                  <a:gd name="T15" fmla="*/ 286 h 742"/>
                  <a:gd name="T16" fmla="*/ 360 w 608"/>
                  <a:gd name="T17" fmla="*/ 280 h 742"/>
                  <a:gd name="T18" fmla="*/ 256 w 608"/>
                  <a:gd name="T19" fmla="*/ 282 h 742"/>
                  <a:gd name="T20" fmla="*/ 254 w 608"/>
                  <a:gd name="T21" fmla="*/ 276 h 742"/>
                  <a:gd name="T22" fmla="*/ 280 w 608"/>
                  <a:gd name="T23" fmla="*/ 270 h 742"/>
                  <a:gd name="T24" fmla="*/ 322 w 608"/>
                  <a:gd name="T25" fmla="*/ 252 h 742"/>
                  <a:gd name="T26" fmla="*/ 352 w 608"/>
                  <a:gd name="T27" fmla="*/ 232 h 742"/>
                  <a:gd name="T28" fmla="*/ 372 w 608"/>
                  <a:gd name="T29" fmla="*/ 208 h 742"/>
                  <a:gd name="T30" fmla="*/ 378 w 608"/>
                  <a:gd name="T31" fmla="*/ 182 h 742"/>
                  <a:gd name="T32" fmla="*/ 366 w 608"/>
                  <a:gd name="T33" fmla="*/ 156 h 742"/>
                  <a:gd name="T34" fmla="*/ 388 w 608"/>
                  <a:gd name="T35" fmla="*/ 146 h 742"/>
                  <a:gd name="T36" fmla="*/ 424 w 608"/>
                  <a:gd name="T37" fmla="*/ 142 h 742"/>
                  <a:gd name="T38" fmla="*/ 442 w 608"/>
                  <a:gd name="T39" fmla="*/ 148 h 742"/>
                  <a:gd name="T40" fmla="*/ 408 w 608"/>
                  <a:gd name="T41" fmla="*/ 114 h 742"/>
                  <a:gd name="T42" fmla="*/ 332 w 608"/>
                  <a:gd name="T43" fmla="*/ 66 h 742"/>
                  <a:gd name="T44" fmla="*/ 312 w 608"/>
                  <a:gd name="T45" fmla="*/ 62 h 742"/>
                  <a:gd name="T46" fmla="*/ 278 w 608"/>
                  <a:gd name="T47" fmla="*/ 64 h 742"/>
                  <a:gd name="T48" fmla="*/ 250 w 608"/>
                  <a:gd name="T49" fmla="*/ 80 h 742"/>
                  <a:gd name="T50" fmla="*/ 220 w 608"/>
                  <a:gd name="T51" fmla="*/ 96 h 742"/>
                  <a:gd name="T52" fmla="*/ 184 w 608"/>
                  <a:gd name="T53" fmla="*/ 104 h 742"/>
                  <a:gd name="T54" fmla="*/ 148 w 608"/>
                  <a:gd name="T55" fmla="*/ 98 h 742"/>
                  <a:gd name="T56" fmla="*/ 118 w 608"/>
                  <a:gd name="T57" fmla="*/ 66 h 742"/>
                  <a:gd name="T58" fmla="*/ 106 w 608"/>
                  <a:gd name="T59" fmla="*/ 0 h 742"/>
                  <a:gd name="T60" fmla="*/ 82 w 608"/>
                  <a:gd name="T61" fmla="*/ 28 h 742"/>
                  <a:gd name="T62" fmla="*/ 32 w 608"/>
                  <a:gd name="T63" fmla="*/ 70 h 742"/>
                  <a:gd name="T64" fmla="*/ 0 w 608"/>
                  <a:gd name="T65" fmla="*/ 88 h 742"/>
                  <a:gd name="T66" fmla="*/ 20 w 608"/>
                  <a:gd name="T67" fmla="*/ 734 h 742"/>
                  <a:gd name="T68" fmla="*/ 40 w 608"/>
                  <a:gd name="T69" fmla="*/ 742 h 742"/>
                  <a:gd name="T70" fmla="*/ 28 w 608"/>
                  <a:gd name="T71" fmla="*/ 728 h 742"/>
                  <a:gd name="T72" fmla="*/ 20 w 608"/>
                  <a:gd name="T73" fmla="*/ 692 h 742"/>
                  <a:gd name="T74" fmla="*/ 22 w 608"/>
                  <a:gd name="T75" fmla="*/ 668 h 742"/>
                  <a:gd name="T76" fmla="*/ 48 w 608"/>
                  <a:gd name="T77" fmla="*/ 670 h 742"/>
                  <a:gd name="T78" fmla="*/ 72 w 608"/>
                  <a:gd name="T79" fmla="*/ 654 h 742"/>
                  <a:gd name="T80" fmla="*/ 86 w 608"/>
                  <a:gd name="T81" fmla="*/ 626 h 742"/>
                  <a:gd name="T82" fmla="*/ 92 w 608"/>
                  <a:gd name="T83" fmla="*/ 592 h 742"/>
                  <a:gd name="T84" fmla="*/ 94 w 608"/>
                  <a:gd name="T85" fmla="*/ 546 h 742"/>
                  <a:gd name="T86" fmla="*/ 90 w 608"/>
                  <a:gd name="T87" fmla="*/ 520 h 742"/>
                  <a:gd name="T88" fmla="*/ 96 w 608"/>
                  <a:gd name="T89" fmla="*/ 520 h 742"/>
                  <a:gd name="T90" fmla="*/ 134 w 608"/>
                  <a:gd name="T91" fmla="*/ 616 h 742"/>
                  <a:gd name="T92" fmla="*/ 152 w 608"/>
                  <a:gd name="T93" fmla="*/ 648 h 742"/>
                  <a:gd name="T94" fmla="*/ 194 w 608"/>
                  <a:gd name="T95" fmla="*/ 684 h 742"/>
                  <a:gd name="T96" fmla="*/ 278 w 608"/>
                  <a:gd name="T97" fmla="*/ 718 h 742"/>
                  <a:gd name="T98" fmla="*/ 332 w 608"/>
                  <a:gd name="T99" fmla="*/ 730 h 742"/>
                  <a:gd name="T100" fmla="*/ 400 w 608"/>
                  <a:gd name="T101" fmla="*/ 678 h 742"/>
                  <a:gd name="T102" fmla="*/ 466 w 608"/>
                  <a:gd name="T103" fmla="*/ 660 h 742"/>
                  <a:gd name="T104" fmla="*/ 526 w 608"/>
                  <a:gd name="T105" fmla="*/ 662 h 742"/>
                  <a:gd name="T106" fmla="*/ 594 w 608"/>
                  <a:gd name="T107" fmla="*/ 684 h 7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08" h="742">
                    <a:moveTo>
                      <a:pt x="608" y="692"/>
                    </a:moveTo>
                    <a:lnTo>
                      <a:pt x="608" y="692"/>
                    </a:lnTo>
                    <a:lnTo>
                      <a:pt x="596" y="682"/>
                    </a:lnTo>
                    <a:lnTo>
                      <a:pt x="578" y="666"/>
                    </a:lnTo>
                    <a:lnTo>
                      <a:pt x="558" y="642"/>
                    </a:lnTo>
                    <a:lnTo>
                      <a:pt x="548" y="628"/>
                    </a:lnTo>
                    <a:lnTo>
                      <a:pt x="540" y="610"/>
                    </a:lnTo>
                    <a:lnTo>
                      <a:pt x="532" y="594"/>
                    </a:lnTo>
                    <a:lnTo>
                      <a:pt x="524" y="574"/>
                    </a:lnTo>
                    <a:lnTo>
                      <a:pt x="520" y="552"/>
                    </a:lnTo>
                    <a:lnTo>
                      <a:pt x="518" y="530"/>
                    </a:lnTo>
                    <a:lnTo>
                      <a:pt x="518" y="506"/>
                    </a:lnTo>
                    <a:lnTo>
                      <a:pt x="522" y="480"/>
                    </a:lnTo>
                    <a:lnTo>
                      <a:pt x="528" y="452"/>
                    </a:lnTo>
                    <a:lnTo>
                      <a:pt x="540" y="422"/>
                    </a:lnTo>
                    <a:lnTo>
                      <a:pt x="540" y="422"/>
                    </a:lnTo>
                    <a:lnTo>
                      <a:pt x="526" y="400"/>
                    </a:lnTo>
                    <a:lnTo>
                      <a:pt x="508" y="376"/>
                    </a:lnTo>
                    <a:lnTo>
                      <a:pt x="486" y="350"/>
                    </a:lnTo>
                    <a:lnTo>
                      <a:pt x="460" y="324"/>
                    </a:lnTo>
                    <a:lnTo>
                      <a:pt x="446" y="312"/>
                    </a:lnTo>
                    <a:lnTo>
                      <a:pt x="430" y="302"/>
                    </a:lnTo>
                    <a:lnTo>
                      <a:pt x="414" y="292"/>
                    </a:lnTo>
                    <a:lnTo>
                      <a:pt x="396" y="286"/>
                    </a:lnTo>
                    <a:lnTo>
                      <a:pt x="380" y="282"/>
                    </a:lnTo>
                    <a:lnTo>
                      <a:pt x="360" y="280"/>
                    </a:lnTo>
                    <a:lnTo>
                      <a:pt x="360" y="280"/>
                    </a:lnTo>
                    <a:lnTo>
                      <a:pt x="272" y="282"/>
                    </a:lnTo>
                    <a:lnTo>
                      <a:pt x="256" y="282"/>
                    </a:lnTo>
                    <a:lnTo>
                      <a:pt x="256" y="282"/>
                    </a:lnTo>
                    <a:lnTo>
                      <a:pt x="254" y="282"/>
                    </a:lnTo>
                    <a:lnTo>
                      <a:pt x="254" y="280"/>
                    </a:lnTo>
                    <a:lnTo>
                      <a:pt x="254" y="276"/>
                    </a:lnTo>
                    <a:lnTo>
                      <a:pt x="254" y="276"/>
                    </a:lnTo>
                    <a:lnTo>
                      <a:pt x="262" y="274"/>
                    </a:lnTo>
                    <a:lnTo>
                      <a:pt x="280" y="270"/>
                    </a:lnTo>
                    <a:lnTo>
                      <a:pt x="292" y="266"/>
                    </a:lnTo>
                    <a:lnTo>
                      <a:pt x="306" y="260"/>
                    </a:lnTo>
                    <a:lnTo>
                      <a:pt x="322" y="252"/>
                    </a:lnTo>
                    <a:lnTo>
                      <a:pt x="340" y="240"/>
                    </a:lnTo>
                    <a:lnTo>
                      <a:pt x="340" y="240"/>
                    </a:lnTo>
                    <a:lnTo>
                      <a:pt x="352" y="232"/>
                    </a:lnTo>
                    <a:lnTo>
                      <a:pt x="360" y="224"/>
                    </a:lnTo>
                    <a:lnTo>
                      <a:pt x="368" y="216"/>
                    </a:lnTo>
                    <a:lnTo>
                      <a:pt x="372" y="208"/>
                    </a:lnTo>
                    <a:lnTo>
                      <a:pt x="376" y="202"/>
                    </a:lnTo>
                    <a:lnTo>
                      <a:pt x="378" y="194"/>
                    </a:lnTo>
                    <a:lnTo>
                      <a:pt x="378" y="182"/>
                    </a:lnTo>
                    <a:lnTo>
                      <a:pt x="376" y="172"/>
                    </a:lnTo>
                    <a:lnTo>
                      <a:pt x="372" y="164"/>
                    </a:lnTo>
                    <a:lnTo>
                      <a:pt x="366" y="156"/>
                    </a:lnTo>
                    <a:lnTo>
                      <a:pt x="366" y="156"/>
                    </a:lnTo>
                    <a:lnTo>
                      <a:pt x="372" y="154"/>
                    </a:lnTo>
                    <a:lnTo>
                      <a:pt x="388" y="146"/>
                    </a:lnTo>
                    <a:lnTo>
                      <a:pt x="400" y="144"/>
                    </a:lnTo>
                    <a:lnTo>
                      <a:pt x="412" y="142"/>
                    </a:lnTo>
                    <a:lnTo>
                      <a:pt x="424" y="142"/>
                    </a:lnTo>
                    <a:lnTo>
                      <a:pt x="438" y="146"/>
                    </a:lnTo>
                    <a:lnTo>
                      <a:pt x="438" y="146"/>
                    </a:lnTo>
                    <a:lnTo>
                      <a:pt x="442" y="148"/>
                    </a:lnTo>
                    <a:lnTo>
                      <a:pt x="444" y="146"/>
                    </a:lnTo>
                    <a:lnTo>
                      <a:pt x="438" y="140"/>
                    </a:lnTo>
                    <a:lnTo>
                      <a:pt x="408" y="114"/>
                    </a:lnTo>
                    <a:lnTo>
                      <a:pt x="364" y="84"/>
                    </a:lnTo>
                    <a:lnTo>
                      <a:pt x="346" y="72"/>
                    </a:lnTo>
                    <a:lnTo>
                      <a:pt x="332" y="66"/>
                    </a:lnTo>
                    <a:lnTo>
                      <a:pt x="332" y="66"/>
                    </a:lnTo>
                    <a:lnTo>
                      <a:pt x="322" y="64"/>
                    </a:lnTo>
                    <a:lnTo>
                      <a:pt x="312" y="62"/>
                    </a:lnTo>
                    <a:lnTo>
                      <a:pt x="300" y="62"/>
                    </a:lnTo>
                    <a:lnTo>
                      <a:pt x="288" y="62"/>
                    </a:lnTo>
                    <a:lnTo>
                      <a:pt x="278" y="64"/>
                    </a:lnTo>
                    <a:lnTo>
                      <a:pt x="266" y="68"/>
                    </a:lnTo>
                    <a:lnTo>
                      <a:pt x="258" y="72"/>
                    </a:lnTo>
                    <a:lnTo>
                      <a:pt x="250" y="80"/>
                    </a:lnTo>
                    <a:lnTo>
                      <a:pt x="250" y="80"/>
                    </a:lnTo>
                    <a:lnTo>
                      <a:pt x="238" y="88"/>
                    </a:lnTo>
                    <a:lnTo>
                      <a:pt x="220" y="96"/>
                    </a:lnTo>
                    <a:lnTo>
                      <a:pt x="208" y="100"/>
                    </a:lnTo>
                    <a:lnTo>
                      <a:pt x="196" y="104"/>
                    </a:lnTo>
                    <a:lnTo>
                      <a:pt x="184" y="104"/>
                    </a:lnTo>
                    <a:lnTo>
                      <a:pt x="172" y="104"/>
                    </a:lnTo>
                    <a:lnTo>
                      <a:pt x="160" y="102"/>
                    </a:lnTo>
                    <a:lnTo>
                      <a:pt x="148" y="98"/>
                    </a:lnTo>
                    <a:lnTo>
                      <a:pt x="136" y="90"/>
                    </a:lnTo>
                    <a:lnTo>
                      <a:pt x="126" y="80"/>
                    </a:lnTo>
                    <a:lnTo>
                      <a:pt x="118" y="66"/>
                    </a:lnTo>
                    <a:lnTo>
                      <a:pt x="112" y="48"/>
                    </a:lnTo>
                    <a:lnTo>
                      <a:pt x="108" y="26"/>
                    </a:lnTo>
                    <a:lnTo>
                      <a:pt x="106" y="0"/>
                    </a:lnTo>
                    <a:lnTo>
                      <a:pt x="106" y="0"/>
                    </a:lnTo>
                    <a:lnTo>
                      <a:pt x="100" y="8"/>
                    </a:lnTo>
                    <a:lnTo>
                      <a:pt x="82" y="28"/>
                    </a:lnTo>
                    <a:lnTo>
                      <a:pt x="68" y="42"/>
                    </a:lnTo>
                    <a:lnTo>
                      <a:pt x="52" y="56"/>
                    </a:lnTo>
                    <a:lnTo>
                      <a:pt x="32" y="70"/>
                    </a:lnTo>
                    <a:lnTo>
                      <a:pt x="8" y="82"/>
                    </a:lnTo>
                    <a:lnTo>
                      <a:pt x="8" y="82"/>
                    </a:lnTo>
                    <a:lnTo>
                      <a:pt x="0" y="88"/>
                    </a:lnTo>
                    <a:lnTo>
                      <a:pt x="0" y="724"/>
                    </a:lnTo>
                    <a:lnTo>
                      <a:pt x="0" y="724"/>
                    </a:lnTo>
                    <a:lnTo>
                      <a:pt x="20" y="734"/>
                    </a:lnTo>
                    <a:lnTo>
                      <a:pt x="34" y="742"/>
                    </a:lnTo>
                    <a:lnTo>
                      <a:pt x="40" y="742"/>
                    </a:lnTo>
                    <a:lnTo>
                      <a:pt x="40" y="742"/>
                    </a:lnTo>
                    <a:lnTo>
                      <a:pt x="38" y="738"/>
                    </a:lnTo>
                    <a:lnTo>
                      <a:pt x="38" y="738"/>
                    </a:lnTo>
                    <a:lnTo>
                      <a:pt x="28" y="728"/>
                    </a:lnTo>
                    <a:lnTo>
                      <a:pt x="24" y="716"/>
                    </a:lnTo>
                    <a:lnTo>
                      <a:pt x="20" y="704"/>
                    </a:lnTo>
                    <a:lnTo>
                      <a:pt x="20" y="692"/>
                    </a:lnTo>
                    <a:lnTo>
                      <a:pt x="20" y="676"/>
                    </a:lnTo>
                    <a:lnTo>
                      <a:pt x="22" y="668"/>
                    </a:lnTo>
                    <a:lnTo>
                      <a:pt x="22" y="668"/>
                    </a:lnTo>
                    <a:lnTo>
                      <a:pt x="30" y="670"/>
                    </a:lnTo>
                    <a:lnTo>
                      <a:pt x="38" y="672"/>
                    </a:lnTo>
                    <a:lnTo>
                      <a:pt x="48" y="670"/>
                    </a:lnTo>
                    <a:lnTo>
                      <a:pt x="60" y="664"/>
                    </a:lnTo>
                    <a:lnTo>
                      <a:pt x="66" y="660"/>
                    </a:lnTo>
                    <a:lnTo>
                      <a:pt x="72" y="654"/>
                    </a:lnTo>
                    <a:lnTo>
                      <a:pt x="76" y="646"/>
                    </a:lnTo>
                    <a:lnTo>
                      <a:pt x="82" y="638"/>
                    </a:lnTo>
                    <a:lnTo>
                      <a:pt x="86" y="626"/>
                    </a:lnTo>
                    <a:lnTo>
                      <a:pt x="88" y="612"/>
                    </a:lnTo>
                    <a:lnTo>
                      <a:pt x="88" y="612"/>
                    </a:lnTo>
                    <a:lnTo>
                      <a:pt x="92" y="592"/>
                    </a:lnTo>
                    <a:lnTo>
                      <a:pt x="94" y="574"/>
                    </a:lnTo>
                    <a:lnTo>
                      <a:pt x="94" y="558"/>
                    </a:lnTo>
                    <a:lnTo>
                      <a:pt x="94" y="546"/>
                    </a:lnTo>
                    <a:lnTo>
                      <a:pt x="90" y="528"/>
                    </a:lnTo>
                    <a:lnTo>
                      <a:pt x="90" y="520"/>
                    </a:lnTo>
                    <a:lnTo>
                      <a:pt x="90" y="520"/>
                    </a:lnTo>
                    <a:lnTo>
                      <a:pt x="92" y="518"/>
                    </a:lnTo>
                    <a:lnTo>
                      <a:pt x="94" y="518"/>
                    </a:lnTo>
                    <a:lnTo>
                      <a:pt x="96" y="520"/>
                    </a:lnTo>
                    <a:lnTo>
                      <a:pt x="96" y="520"/>
                    </a:lnTo>
                    <a:lnTo>
                      <a:pt x="102" y="534"/>
                    </a:lnTo>
                    <a:lnTo>
                      <a:pt x="134" y="616"/>
                    </a:lnTo>
                    <a:lnTo>
                      <a:pt x="134" y="616"/>
                    </a:lnTo>
                    <a:lnTo>
                      <a:pt x="142" y="634"/>
                    </a:lnTo>
                    <a:lnTo>
                      <a:pt x="152" y="648"/>
                    </a:lnTo>
                    <a:lnTo>
                      <a:pt x="164" y="662"/>
                    </a:lnTo>
                    <a:lnTo>
                      <a:pt x="180" y="674"/>
                    </a:lnTo>
                    <a:lnTo>
                      <a:pt x="194" y="684"/>
                    </a:lnTo>
                    <a:lnTo>
                      <a:pt x="212" y="692"/>
                    </a:lnTo>
                    <a:lnTo>
                      <a:pt x="246" y="708"/>
                    </a:lnTo>
                    <a:lnTo>
                      <a:pt x="278" y="718"/>
                    </a:lnTo>
                    <a:lnTo>
                      <a:pt x="306" y="724"/>
                    </a:lnTo>
                    <a:lnTo>
                      <a:pt x="332" y="730"/>
                    </a:lnTo>
                    <a:lnTo>
                      <a:pt x="332" y="730"/>
                    </a:lnTo>
                    <a:lnTo>
                      <a:pt x="354" y="708"/>
                    </a:lnTo>
                    <a:lnTo>
                      <a:pt x="378" y="692"/>
                    </a:lnTo>
                    <a:lnTo>
                      <a:pt x="400" y="678"/>
                    </a:lnTo>
                    <a:lnTo>
                      <a:pt x="424" y="670"/>
                    </a:lnTo>
                    <a:lnTo>
                      <a:pt x="446" y="662"/>
                    </a:lnTo>
                    <a:lnTo>
                      <a:pt x="466" y="660"/>
                    </a:lnTo>
                    <a:lnTo>
                      <a:pt x="488" y="658"/>
                    </a:lnTo>
                    <a:lnTo>
                      <a:pt x="506" y="658"/>
                    </a:lnTo>
                    <a:lnTo>
                      <a:pt x="526" y="662"/>
                    </a:lnTo>
                    <a:lnTo>
                      <a:pt x="542" y="664"/>
                    </a:lnTo>
                    <a:lnTo>
                      <a:pt x="572" y="674"/>
                    </a:lnTo>
                    <a:lnTo>
                      <a:pt x="594" y="684"/>
                    </a:lnTo>
                    <a:lnTo>
                      <a:pt x="608" y="692"/>
                    </a:lnTo>
                    <a:lnTo>
                      <a:pt x="608" y="692"/>
                    </a:lnTo>
                    <a:close/>
                  </a:path>
                </a:pathLst>
              </a:custGeom>
              <a:solidFill>
                <a:schemeClr val="accent1">
                  <a:alpha val="2000"/>
                </a:schemeClr>
              </a:solidFill>
              <a:ln>
                <a:noFill/>
              </a:ln>
              <a:effectLst>
                <a:glow rad="25400">
                  <a:schemeClr val="accent1">
                    <a:alpha val="43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prstClr val="white"/>
                  </a:solidFill>
                </a:endParaRPr>
              </a:p>
            </p:txBody>
          </p:sp>
          <p:sp>
            <p:nvSpPr>
              <p:cNvPr id="72" name="Freeform 51"/>
              <p:cNvSpPr>
                <a:spLocks noChangeAspect="1"/>
              </p:cNvSpPr>
              <p:nvPr/>
            </p:nvSpPr>
            <p:spPr bwMode="auto">
              <a:xfrm>
                <a:off x="-17347" y="1413937"/>
                <a:ext cx="499947" cy="1321457"/>
              </a:xfrm>
              <a:custGeom>
                <a:avLst/>
                <a:gdLst>
                  <a:gd name="T0" fmla="*/ 382 w 426"/>
                  <a:gd name="T1" fmla="*/ 404 h 1126"/>
                  <a:gd name="T2" fmla="*/ 390 w 426"/>
                  <a:gd name="T3" fmla="*/ 392 h 1126"/>
                  <a:gd name="T4" fmla="*/ 404 w 426"/>
                  <a:gd name="T5" fmla="*/ 356 h 1126"/>
                  <a:gd name="T6" fmla="*/ 408 w 426"/>
                  <a:gd name="T7" fmla="*/ 326 h 1126"/>
                  <a:gd name="T8" fmla="*/ 402 w 426"/>
                  <a:gd name="T9" fmla="*/ 274 h 1126"/>
                  <a:gd name="T10" fmla="*/ 376 w 426"/>
                  <a:gd name="T11" fmla="*/ 206 h 1126"/>
                  <a:gd name="T12" fmla="*/ 350 w 426"/>
                  <a:gd name="T13" fmla="*/ 176 h 1126"/>
                  <a:gd name="T14" fmla="*/ 338 w 426"/>
                  <a:gd name="T15" fmla="*/ 176 h 1126"/>
                  <a:gd name="T16" fmla="*/ 294 w 426"/>
                  <a:gd name="T17" fmla="*/ 198 h 1126"/>
                  <a:gd name="T18" fmla="*/ 212 w 426"/>
                  <a:gd name="T19" fmla="*/ 268 h 1126"/>
                  <a:gd name="T20" fmla="*/ 212 w 426"/>
                  <a:gd name="T21" fmla="*/ 270 h 1126"/>
                  <a:gd name="T22" fmla="*/ 172 w 426"/>
                  <a:gd name="T23" fmla="*/ 318 h 1126"/>
                  <a:gd name="T24" fmla="*/ 152 w 426"/>
                  <a:gd name="T25" fmla="*/ 354 h 1126"/>
                  <a:gd name="T26" fmla="*/ 146 w 426"/>
                  <a:gd name="T27" fmla="*/ 358 h 1126"/>
                  <a:gd name="T28" fmla="*/ 144 w 426"/>
                  <a:gd name="T29" fmla="*/ 354 h 1126"/>
                  <a:gd name="T30" fmla="*/ 172 w 426"/>
                  <a:gd name="T31" fmla="*/ 236 h 1126"/>
                  <a:gd name="T32" fmla="*/ 172 w 426"/>
                  <a:gd name="T33" fmla="*/ 174 h 1126"/>
                  <a:gd name="T34" fmla="*/ 148 w 426"/>
                  <a:gd name="T35" fmla="*/ 114 h 1126"/>
                  <a:gd name="T36" fmla="*/ 100 w 426"/>
                  <a:gd name="T37" fmla="*/ 46 h 1126"/>
                  <a:gd name="T38" fmla="*/ 56 w 426"/>
                  <a:gd name="T39" fmla="*/ 0 h 1126"/>
                  <a:gd name="T40" fmla="*/ 0 w 426"/>
                  <a:gd name="T41" fmla="*/ 820 h 1126"/>
                  <a:gd name="T42" fmla="*/ 34 w 426"/>
                  <a:gd name="T43" fmla="*/ 800 h 1126"/>
                  <a:gd name="T44" fmla="*/ 80 w 426"/>
                  <a:gd name="T45" fmla="*/ 754 h 1126"/>
                  <a:gd name="T46" fmla="*/ 102 w 426"/>
                  <a:gd name="T47" fmla="*/ 764 h 1126"/>
                  <a:gd name="T48" fmla="*/ 152 w 426"/>
                  <a:gd name="T49" fmla="*/ 908 h 1126"/>
                  <a:gd name="T50" fmla="*/ 168 w 426"/>
                  <a:gd name="T51" fmla="*/ 994 h 1126"/>
                  <a:gd name="T52" fmla="*/ 166 w 426"/>
                  <a:gd name="T53" fmla="*/ 1070 h 1126"/>
                  <a:gd name="T54" fmla="*/ 150 w 426"/>
                  <a:gd name="T55" fmla="*/ 1108 h 1126"/>
                  <a:gd name="T56" fmla="*/ 150 w 426"/>
                  <a:gd name="T57" fmla="*/ 1120 h 1126"/>
                  <a:gd name="T58" fmla="*/ 156 w 426"/>
                  <a:gd name="T59" fmla="*/ 1124 h 1126"/>
                  <a:gd name="T60" fmla="*/ 188 w 426"/>
                  <a:gd name="T61" fmla="*/ 1124 h 1126"/>
                  <a:gd name="T62" fmla="*/ 214 w 426"/>
                  <a:gd name="T63" fmla="*/ 1102 h 1126"/>
                  <a:gd name="T64" fmla="*/ 224 w 426"/>
                  <a:gd name="T65" fmla="*/ 1094 h 1126"/>
                  <a:gd name="T66" fmla="*/ 232 w 426"/>
                  <a:gd name="T67" fmla="*/ 1080 h 1126"/>
                  <a:gd name="T68" fmla="*/ 224 w 426"/>
                  <a:gd name="T69" fmla="*/ 998 h 1126"/>
                  <a:gd name="T70" fmla="*/ 188 w 426"/>
                  <a:gd name="T71" fmla="*/ 854 h 1126"/>
                  <a:gd name="T72" fmla="*/ 144 w 426"/>
                  <a:gd name="T73" fmla="*/ 720 h 1126"/>
                  <a:gd name="T74" fmla="*/ 218 w 426"/>
                  <a:gd name="T75" fmla="*/ 726 h 1126"/>
                  <a:gd name="T76" fmla="*/ 278 w 426"/>
                  <a:gd name="T77" fmla="*/ 708 h 1126"/>
                  <a:gd name="T78" fmla="*/ 308 w 426"/>
                  <a:gd name="T79" fmla="*/ 682 h 1126"/>
                  <a:gd name="T80" fmla="*/ 350 w 426"/>
                  <a:gd name="T81" fmla="*/ 640 h 1126"/>
                  <a:gd name="T82" fmla="*/ 416 w 426"/>
                  <a:gd name="T83" fmla="*/ 598 h 1126"/>
                  <a:gd name="T84" fmla="*/ 396 w 426"/>
                  <a:gd name="T85" fmla="*/ 586 h 1126"/>
                  <a:gd name="T86" fmla="*/ 340 w 426"/>
                  <a:gd name="T87" fmla="*/ 550 h 1126"/>
                  <a:gd name="T88" fmla="*/ 322 w 426"/>
                  <a:gd name="T89" fmla="*/ 508 h 1126"/>
                  <a:gd name="T90" fmla="*/ 330 w 426"/>
                  <a:gd name="T91" fmla="*/ 466 h 1126"/>
                  <a:gd name="T92" fmla="*/ 358 w 426"/>
                  <a:gd name="T93" fmla="*/ 422 h 1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26" h="1126">
                    <a:moveTo>
                      <a:pt x="372" y="412"/>
                    </a:moveTo>
                    <a:lnTo>
                      <a:pt x="372" y="412"/>
                    </a:lnTo>
                    <a:lnTo>
                      <a:pt x="382" y="404"/>
                    </a:lnTo>
                    <a:lnTo>
                      <a:pt x="390" y="392"/>
                    </a:lnTo>
                    <a:lnTo>
                      <a:pt x="390" y="392"/>
                    </a:lnTo>
                    <a:lnTo>
                      <a:pt x="390" y="392"/>
                    </a:lnTo>
                    <a:lnTo>
                      <a:pt x="396" y="382"/>
                    </a:lnTo>
                    <a:lnTo>
                      <a:pt x="402" y="370"/>
                    </a:lnTo>
                    <a:lnTo>
                      <a:pt x="404" y="356"/>
                    </a:lnTo>
                    <a:lnTo>
                      <a:pt x="406" y="342"/>
                    </a:lnTo>
                    <a:lnTo>
                      <a:pt x="406" y="342"/>
                    </a:lnTo>
                    <a:lnTo>
                      <a:pt x="408" y="326"/>
                    </a:lnTo>
                    <a:lnTo>
                      <a:pt x="408" y="326"/>
                    </a:lnTo>
                    <a:lnTo>
                      <a:pt x="406" y="300"/>
                    </a:lnTo>
                    <a:lnTo>
                      <a:pt x="402" y="274"/>
                    </a:lnTo>
                    <a:lnTo>
                      <a:pt x="394" y="250"/>
                    </a:lnTo>
                    <a:lnTo>
                      <a:pt x="386" y="226"/>
                    </a:lnTo>
                    <a:lnTo>
                      <a:pt x="376" y="206"/>
                    </a:lnTo>
                    <a:lnTo>
                      <a:pt x="366" y="190"/>
                    </a:lnTo>
                    <a:lnTo>
                      <a:pt x="356" y="180"/>
                    </a:lnTo>
                    <a:lnTo>
                      <a:pt x="350" y="176"/>
                    </a:lnTo>
                    <a:lnTo>
                      <a:pt x="344" y="176"/>
                    </a:lnTo>
                    <a:lnTo>
                      <a:pt x="344" y="176"/>
                    </a:lnTo>
                    <a:lnTo>
                      <a:pt x="338" y="176"/>
                    </a:lnTo>
                    <a:lnTo>
                      <a:pt x="330" y="178"/>
                    </a:lnTo>
                    <a:lnTo>
                      <a:pt x="314" y="186"/>
                    </a:lnTo>
                    <a:lnTo>
                      <a:pt x="294" y="198"/>
                    </a:lnTo>
                    <a:lnTo>
                      <a:pt x="276" y="212"/>
                    </a:lnTo>
                    <a:lnTo>
                      <a:pt x="238" y="244"/>
                    </a:lnTo>
                    <a:lnTo>
                      <a:pt x="212" y="268"/>
                    </a:lnTo>
                    <a:lnTo>
                      <a:pt x="212" y="268"/>
                    </a:lnTo>
                    <a:lnTo>
                      <a:pt x="212" y="270"/>
                    </a:lnTo>
                    <a:lnTo>
                      <a:pt x="212" y="270"/>
                    </a:lnTo>
                    <a:lnTo>
                      <a:pt x="194" y="288"/>
                    </a:lnTo>
                    <a:lnTo>
                      <a:pt x="182" y="304"/>
                    </a:lnTo>
                    <a:lnTo>
                      <a:pt x="172" y="318"/>
                    </a:lnTo>
                    <a:lnTo>
                      <a:pt x="164" y="330"/>
                    </a:lnTo>
                    <a:lnTo>
                      <a:pt x="156" y="348"/>
                    </a:lnTo>
                    <a:lnTo>
                      <a:pt x="152" y="354"/>
                    </a:lnTo>
                    <a:lnTo>
                      <a:pt x="150" y="356"/>
                    </a:lnTo>
                    <a:lnTo>
                      <a:pt x="150" y="356"/>
                    </a:lnTo>
                    <a:lnTo>
                      <a:pt x="146" y="358"/>
                    </a:lnTo>
                    <a:lnTo>
                      <a:pt x="144" y="356"/>
                    </a:lnTo>
                    <a:lnTo>
                      <a:pt x="144" y="354"/>
                    </a:lnTo>
                    <a:lnTo>
                      <a:pt x="144" y="354"/>
                    </a:lnTo>
                    <a:lnTo>
                      <a:pt x="148" y="336"/>
                    </a:lnTo>
                    <a:lnTo>
                      <a:pt x="172" y="236"/>
                    </a:lnTo>
                    <a:lnTo>
                      <a:pt x="172" y="236"/>
                    </a:lnTo>
                    <a:lnTo>
                      <a:pt x="174" y="216"/>
                    </a:lnTo>
                    <a:lnTo>
                      <a:pt x="174" y="194"/>
                    </a:lnTo>
                    <a:lnTo>
                      <a:pt x="172" y="174"/>
                    </a:lnTo>
                    <a:lnTo>
                      <a:pt x="166" y="152"/>
                    </a:lnTo>
                    <a:lnTo>
                      <a:pt x="158" y="132"/>
                    </a:lnTo>
                    <a:lnTo>
                      <a:pt x="148" y="114"/>
                    </a:lnTo>
                    <a:lnTo>
                      <a:pt x="136" y="94"/>
                    </a:lnTo>
                    <a:lnTo>
                      <a:pt x="124" y="76"/>
                    </a:lnTo>
                    <a:lnTo>
                      <a:pt x="100" y="46"/>
                    </a:lnTo>
                    <a:lnTo>
                      <a:pt x="78" y="22"/>
                    </a:lnTo>
                    <a:lnTo>
                      <a:pt x="56" y="0"/>
                    </a:lnTo>
                    <a:lnTo>
                      <a:pt x="56" y="0"/>
                    </a:lnTo>
                    <a:lnTo>
                      <a:pt x="28" y="4"/>
                    </a:lnTo>
                    <a:lnTo>
                      <a:pt x="0" y="6"/>
                    </a:lnTo>
                    <a:lnTo>
                      <a:pt x="0" y="820"/>
                    </a:lnTo>
                    <a:lnTo>
                      <a:pt x="0" y="820"/>
                    </a:lnTo>
                    <a:lnTo>
                      <a:pt x="18" y="810"/>
                    </a:lnTo>
                    <a:lnTo>
                      <a:pt x="34" y="800"/>
                    </a:lnTo>
                    <a:lnTo>
                      <a:pt x="48" y="788"/>
                    </a:lnTo>
                    <a:lnTo>
                      <a:pt x="60" y="776"/>
                    </a:lnTo>
                    <a:lnTo>
                      <a:pt x="80" y="754"/>
                    </a:lnTo>
                    <a:lnTo>
                      <a:pt x="92" y="738"/>
                    </a:lnTo>
                    <a:lnTo>
                      <a:pt x="92" y="738"/>
                    </a:lnTo>
                    <a:lnTo>
                      <a:pt x="102" y="764"/>
                    </a:lnTo>
                    <a:lnTo>
                      <a:pt x="118" y="804"/>
                    </a:lnTo>
                    <a:lnTo>
                      <a:pt x="136" y="854"/>
                    </a:lnTo>
                    <a:lnTo>
                      <a:pt x="152" y="908"/>
                    </a:lnTo>
                    <a:lnTo>
                      <a:pt x="158" y="938"/>
                    </a:lnTo>
                    <a:lnTo>
                      <a:pt x="164" y="966"/>
                    </a:lnTo>
                    <a:lnTo>
                      <a:pt x="168" y="994"/>
                    </a:lnTo>
                    <a:lnTo>
                      <a:pt x="170" y="1020"/>
                    </a:lnTo>
                    <a:lnTo>
                      <a:pt x="168" y="1046"/>
                    </a:lnTo>
                    <a:lnTo>
                      <a:pt x="166" y="1070"/>
                    </a:lnTo>
                    <a:lnTo>
                      <a:pt x="160" y="1090"/>
                    </a:lnTo>
                    <a:lnTo>
                      <a:pt x="150" y="1108"/>
                    </a:lnTo>
                    <a:lnTo>
                      <a:pt x="150" y="1108"/>
                    </a:lnTo>
                    <a:lnTo>
                      <a:pt x="148" y="1110"/>
                    </a:lnTo>
                    <a:lnTo>
                      <a:pt x="148" y="1116"/>
                    </a:lnTo>
                    <a:lnTo>
                      <a:pt x="150" y="1120"/>
                    </a:lnTo>
                    <a:lnTo>
                      <a:pt x="152" y="1122"/>
                    </a:lnTo>
                    <a:lnTo>
                      <a:pt x="156" y="1124"/>
                    </a:lnTo>
                    <a:lnTo>
                      <a:pt x="156" y="1124"/>
                    </a:lnTo>
                    <a:lnTo>
                      <a:pt x="164" y="1126"/>
                    </a:lnTo>
                    <a:lnTo>
                      <a:pt x="180" y="1126"/>
                    </a:lnTo>
                    <a:lnTo>
                      <a:pt x="188" y="1124"/>
                    </a:lnTo>
                    <a:lnTo>
                      <a:pt x="198" y="1120"/>
                    </a:lnTo>
                    <a:lnTo>
                      <a:pt x="206" y="1112"/>
                    </a:lnTo>
                    <a:lnTo>
                      <a:pt x="214" y="1102"/>
                    </a:lnTo>
                    <a:lnTo>
                      <a:pt x="214" y="1102"/>
                    </a:lnTo>
                    <a:lnTo>
                      <a:pt x="218" y="1098"/>
                    </a:lnTo>
                    <a:lnTo>
                      <a:pt x="224" y="1094"/>
                    </a:lnTo>
                    <a:lnTo>
                      <a:pt x="230" y="1090"/>
                    </a:lnTo>
                    <a:lnTo>
                      <a:pt x="232" y="1080"/>
                    </a:lnTo>
                    <a:lnTo>
                      <a:pt x="232" y="1080"/>
                    </a:lnTo>
                    <a:lnTo>
                      <a:pt x="232" y="1058"/>
                    </a:lnTo>
                    <a:lnTo>
                      <a:pt x="230" y="1032"/>
                    </a:lnTo>
                    <a:lnTo>
                      <a:pt x="224" y="998"/>
                    </a:lnTo>
                    <a:lnTo>
                      <a:pt x="216" y="958"/>
                    </a:lnTo>
                    <a:lnTo>
                      <a:pt x="204" y="910"/>
                    </a:lnTo>
                    <a:lnTo>
                      <a:pt x="188" y="854"/>
                    </a:lnTo>
                    <a:lnTo>
                      <a:pt x="168" y="792"/>
                    </a:lnTo>
                    <a:lnTo>
                      <a:pt x="144" y="720"/>
                    </a:lnTo>
                    <a:lnTo>
                      <a:pt x="144" y="720"/>
                    </a:lnTo>
                    <a:lnTo>
                      <a:pt x="174" y="726"/>
                    </a:lnTo>
                    <a:lnTo>
                      <a:pt x="196" y="726"/>
                    </a:lnTo>
                    <a:lnTo>
                      <a:pt x="218" y="726"/>
                    </a:lnTo>
                    <a:lnTo>
                      <a:pt x="242" y="722"/>
                    </a:lnTo>
                    <a:lnTo>
                      <a:pt x="266" y="714"/>
                    </a:lnTo>
                    <a:lnTo>
                      <a:pt x="278" y="708"/>
                    </a:lnTo>
                    <a:lnTo>
                      <a:pt x="288" y="702"/>
                    </a:lnTo>
                    <a:lnTo>
                      <a:pt x="298" y="692"/>
                    </a:lnTo>
                    <a:lnTo>
                      <a:pt x="308" y="682"/>
                    </a:lnTo>
                    <a:lnTo>
                      <a:pt x="308" y="682"/>
                    </a:lnTo>
                    <a:lnTo>
                      <a:pt x="328" y="660"/>
                    </a:lnTo>
                    <a:lnTo>
                      <a:pt x="350" y="640"/>
                    </a:lnTo>
                    <a:lnTo>
                      <a:pt x="370" y="624"/>
                    </a:lnTo>
                    <a:lnTo>
                      <a:pt x="388" y="612"/>
                    </a:lnTo>
                    <a:lnTo>
                      <a:pt x="416" y="598"/>
                    </a:lnTo>
                    <a:lnTo>
                      <a:pt x="426" y="594"/>
                    </a:lnTo>
                    <a:lnTo>
                      <a:pt x="426" y="594"/>
                    </a:lnTo>
                    <a:lnTo>
                      <a:pt x="396" y="586"/>
                    </a:lnTo>
                    <a:lnTo>
                      <a:pt x="372" y="574"/>
                    </a:lnTo>
                    <a:lnTo>
                      <a:pt x="354" y="562"/>
                    </a:lnTo>
                    <a:lnTo>
                      <a:pt x="340" y="550"/>
                    </a:lnTo>
                    <a:lnTo>
                      <a:pt x="330" y="536"/>
                    </a:lnTo>
                    <a:lnTo>
                      <a:pt x="324" y="522"/>
                    </a:lnTo>
                    <a:lnTo>
                      <a:pt x="322" y="508"/>
                    </a:lnTo>
                    <a:lnTo>
                      <a:pt x="324" y="494"/>
                    </a:lnTo>
                    <a:lnTo>
                      <a:pt x="326" y="478"/>
                    </a:lnTo>
                    <a:lnTo>
                      <a:pt x="330" y="466"/>
                    </a:lnTo>
                    <a:lnTo>
                      <a:pt x="338" y="452"/>
                    </a:lnTo>
                    <a:lnTo>
                      <a:pt x="344" y="442"/>
                    </a:lnTo>
                    <a:lnTo>
                      <a:pt x="358" y="422"/>
                    </a:lnTo>
                    <a:lnTo>
                      <a:pt x="372" y="412"/>
                    </a:lnTo>
                    <a:lnTo>
                      <a:pt x="372" y="412"/>
                    </a:lnTo>
                    <a:close/>
                  </a:path>
                </a:pathLst>
              </a:custGeom>
              <a:solidFill>
                <a:schemeClr val="accent1">
                  <a:alpha val="1000"/>
                </a:schemeClr>
              </a:solidFill>
              <a:ln>
                <a:noFill/>
              </a:ln>
              <a:effectLst>
                <a:glow rad="38100">
                  <a:schemeClr val="accent1">
                    <a:alpha val="43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prstClr val="white"/>
                  </a:solidFill>
                </a:endParaRPr>
              </a:p>
            </p:txBody>
          </p:sp>
          <p:sp>
            <p:nvSpPr>
              <p:cNvPr id="73" name="Freeform 43"/>
              <p:cNvSpPr>
                <a:spLocks noChangeAspect="1"/>
              </p:cNvSpPr>
              <p:nvPr/>
            </p:nvSpPr>
            <p:spPr bwMode="auto">
              <a:xfrm>
                <a:off x="0" y="0"/>
                <a:ext cx="1049548" cy="750335"/>
              </a:xfrm>
              <a:custGeom>
                <a:avLst/>
                <a:gdLst>
                  <a:gd name="T0" fmla="*/ 812 w 912"/>
                  <a:gd name="T1" fmla="*/ 66 h 652"/>
                  <a:gd name="T2" fmla="*/ 772 w 912"/>
                  <a:gd name="T3" fmla="*/ 42 h 652"/>
                  <a:gd name="T4" fmla="*/ 748 w 912"/>
                  <a:gd name="T5" fmla="*/ 8 h 652"/>
                  <a:gd name="T6" fmla="*/ 26 w 912"/>
                  <a:gd name="T7" fmla="*/ 0 h 652"/>
                  <a:gd name="T8" fmla="*/ 0 w 912"/>
                  <a:gd name="T9" fmla="*/ 208 h 652"/>
                  <a:gd name="T10" fmla="*/ 6 w 912"/>
                  <a:gd name="T11" fmla="*/ 232 h 652"/>
                  <a:gd name="T12" fmla="*/ 0 w 912"/>
                  <a:gd name="T13" fmla="*/ 384 h 652"/>
                  <a:gd name="T14" fmla="*/ 14 w 912"/>
                  <a:gd name="T15" fmla="*/ 396 h 652"/>
                  <a:gd name="T16" fmla="*/ 28 w 912"/>
                  <a:gd name="T17" fmla="*/ 430 h 652"/>
                  <a:gd name="T18" fmla="*/ 26 w 912"/>
                  <a:gd name="T19" fmla="*/ 480 h 652"/>
                  <a:gd name="T20" fmla="*/ 34 w 912"/>
                  <a:gd name="T21" fmla="*/ 490 h 652"/>
                  <a:gd name="T22" fmla="*/ 60 w 912"/>
                  <a:gd name="T23" fmla="*/ 504 h 652"/>
                  <a:gd name="T24" fmla="*/ 80 w 912"/>
                  <a:gd name="T25" fmla="*/ 560 h 652"/>
                  <a:gd name="T26" fmla="*/ 90 w 912"/>
                  <a:gd name="T27" fmla="*/ 650 h 652"/>
                  <a:gd name="T28" fmla="*/ 110 w 912"/>
                  <a:gd name="T29" fmla="*/ 596 h 652"/>
                  <a:gd name="T30" fmla="*/ 146 w 912"/>
                  <a:gd name="T31" fmla="*/ 540 h 652"/>
                  <a:gd name="T32" fmla="*/ 180 w 912"/>
                  <a:gd name="T33" fmla="*/ 510 h 652"/>
                  <a:gd name="T34" fmla="*/ 220 w 912"/>
                  <a:gd name="T35" fmla="*/ 496 h 652"/>
                  <a:gd name="T36" fmla="*/ 234 w 912"/>
                  <a:gd name="T37" fmla="*/ 494 h 652"/>
                  <a:gd name="T38" fmla="*/ 244 w 912"/>
                  <a:gd name="T39" fmla="*/ 430 h 652"/>
                  <a:gd name="T40" fmla="*/ 264 w 912"/>
                  <a:gd name="T41" fmla="*/ 362 h 652"/>
                  <a:gd name="T42" fmla="*/ 274 w 912"/>
                  <a:gd name="T43" fmla="*/ 352 h 652"/>
                  <a:gd name="T44" fmla="*/ 284 w 912"/>
                  <a:gd name="T45" fmla="*/ 366 h 652"/>
                  <a:gd name="T46" fmla="*/ 284 w 912"/>
                  <a:gd name="T47" fmla="*/ 392 h 652"/>
                  <a:gd name="T48" fmla="*/ 310 w 912"/>
                  <a:gd name="T49" fmla="*/ 492 h 652"/>
                  <a:gd name="T50" fmla="*/ 342 w 912"/>
                  <a:gd name="T51" fmla="*/ 574 h 652"/>
                  <a:gd name="T52" fmla="*/ 382 w 912"/>
                  <a:gd name="T53" fmla="*/ 498 h 652"/>
                  <a:gd name="T54" fmla="*/ 406 w 912"/>
                  <a:gd name="T55" fmla="*/ 484 h 652"/>
                  <a:gd name="T56" fmla="*/ 426 w 912"/>
                  <a:gd name="T57" fmla="*/ 490 h 652"/>
                  <a:gd name="T58" fmla="*/ 448 w 912"/>
                  <a:gd name="T59" fmla="*/ 520 h 652"/>
                  <a:gd name="T60" fmla="*/ 466 w 912"/>
                  <a:gd name="T61" fmla="*/ 574 h 652"/>
                  <a:gd name="T62" fmla="*/ 478 w 912"/>
                  <a:gd name="T63" fmla="*/ 550 h 652"/>
                  <a:gd name="T64" fmla="*/ 494 w 912"/>
                  <a:gd name="T65" fmla="*/ 542 h 652"/>
                  <a:gd name="T66" fmla="*/ 530 w 912"/>
                  <a:gd name="T67" fmla="*/ 552 h 652"/>
                  <a:gd name="T68" fmla="*/ 580 w 912"/>
                  <a:gd name="T69" fmla="*/ 600 h 652"/>
                  <a:gd name="T70" fmla="*/ 618 w 912"/>
                  <a:gd name="T71" fmla="*/ 652 h 652"/>
                  <a:gd name="T72" fmla="*/ 618 w 912"/>
                  <a:gd name="T73" fmla="*/ 652 h 652"/>
                  <a:gd name="T74" fmla="*/ 596 w 912"/>
                  <a:gd name="T75" fmla="*/ 590 h 652"/>
                  <a:gd name="T76" fmla="*/ 584 w 912"/>
                  <a:gd name="T77" fmla="*/ 522 h 652"/>
                  <a:gd name="T78" fmla="*/ 596 w 912"/>
                  <a:gd name="T79" fmla="*/ 488 h 652"/>
                  <a:gd name="T80" fmla="*/ 614 w 912"/>
                  <a:gd name="T81" fmla="*/ 480 h 652"/>
                  <a:gd name="T82" fmla="*/ 640 w 912"/>
                  <a:gd name="T83" fmla="*/ 484 h 652"/>
                  <a:gd name="T84" fmla="*/ 606 w 912"/>
                  <a:gd name="T85" fmla="*/ 438 h 652"/>
                  <a:gd name="T86" fmla="*/ 592 w 912"/>
                  <a:gd name="T87" fmla="*/ 402 h 652"/>
                  <a:gd name="T88" fmla="*/ 600 w 912"/>
                  <a:gd name="T89" fmla="*/ 382 h 652"/>
                  <a:gd name="T90" fmla="*/ 624 w 912"/>
                  <a:gd name="T91" fmla="*/ 372 h 652"/>
                  <a:gd name="T92" fmla="*/ 710 w 912"/>
                  <a:gd name="T93" fmla="*/ 380 h 652"/>
                  <a:gd name="T94" fmla="*/ 660 w 912"/>
                  <a:gd name="T95" fmla="*/ 308 h 652"/>
                  <a:gd name="T96" fmla="*/ 592 w 912"/>
                  <a:gd name="T97" fmla="*/ 230 h 652"/>
                  <a:gd name="T98" fmla="*/ 572 w 912"/>
                  <a:gd name="T99" fmla="*/ 214 h 652"/>
                  <a:gd name="T100" fmla="*/ 564 w 912"/>
                  <a:gd name="T101" fmla="*/ 198 h 652"/>
                  <a:gd name="T102" fmla="*/ 578 w 912"/>
                  <a:gd name="T103" fmla="*/ 196 h 652"/>
                  <a:gd name="T104" fmla="*/ 646 w 912"/>
                  <a:gd name="T105" fmla="*/ 218 h 652"/>
                  <a:gd name="T106" fmla="*/ 704 w 912"/>
                  <a:gd name="T107" fmla="*/ 246 h 652"/>
                  <a:gd name="T108" fmla="*/ 714 w 912"/>
                  <a:gd name="T109" fmla="*/ 234 h 652"/>
                  <a:gd name="T110" fmla="*/ 746 w 912"/>
                  <a:gd name="T111" fmla="*/ 212 h 652"/>
                  <a:gd name="T112" fmla="*/ 792 w 912"/>
                  <a:gd name="T113" fmla="*/ 198 h 652"/>
                  <a:gd name="T114" fmla="*/ 856 w 912"/>
                  <a:gd name="T115" fmla="*/ 200 h 652"/>
                  <a:gd name="T116" fmla="*/ 912 w 912"/>
                  <a:gd name="T117" fmla="*/ 212 h 652"/>
                  <a:gd name="T118" fmla="*/ 860 w 912"/>
                  <a:gd name="T119" fmla="*/ 170 h 652"/>
                  <a:gd name="T120" fmla="*/ 816 w 912"/>
                  <a:gd name="T121" fmla="*/ 114 h 652"/>
                  <a:gd name="T122" fmla="*/ 810 w 912"/>
                  <a:gd name="T123" fmla="*/ 86 h 652"/>
                  <a:gd name="T124" fmla="*/ 824 w 912"/>
                  <a:gd name="T125" fmla="*/ 7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912" h="652">
                    <a:moveTo>
                      <a:pt x="824" y="72"/>
                    </a:moveTo>
                    <a:lnTo>
                      <a:pt x="824" y="72"/>
                    </a:lnTo>
                    <a:lnTo>
                      <a:pt x="812" y="66"/>
                    </a:lnTo>
                    <a:lnTo>
                      <a:pt x="800" y="60"/>
                    </a:lnTo>
                    <a:lnTo>
                      <a:pt x="786" y="52"/>
                    </a:lnTo>
                    <a:lnTo>
                      <a:pt x="772" y="42"/>
                    </a:lnTo>
                    <a:lnTo>
                      <a:pt x="760" y="30"/>
                    </a:lnTo>
                    <a:lnTo>
                      <a:pt x="750" y="16"/>
                    </a:lnTo>
                    <a:lnTo>
                      <a:pt x="748" y="8"/>
                    </a:lnTo>
                    <a:lnTo>
                      <a:pt x="746" y="0"/>
                    </a:lnTo>
                    <a:lnTo>
                      <a:pt x="26" y="0"/>
                    </a:lnTo>
                    <a:lnTo>
                      <a:pt x="26" y="0"/>
                    </a:lnTo>
                    <a:lnTo>
                      <a:pt x="14" y="12"/>
                    </a:lnTo>
                    <a:lnTo>
                      <a:pt x="0" y="24"/>
                    </a:lnTo>
                    <a:lnTo>
                      <a:pt x="0" y="208"/>
                    </a:lnTo>
                    <a:lnTo>
                      <a:pt x="0" y="208"/>
                    </a:lnTo>
                    <a:lnTo>
                      <a:pt x="4" y="220"/>
                    </a:lnTo>
                    <a:lnTo>
                      <a:pt x="6" y="232"/>
                    </a:lnTo>
                    <a:lnTo>
                      <a:pt x="4" y="246"/>
                    </a:lnTo>
                    <a:lnTo>
                      <a:pt x="0" y="262"/>
                    </a:lnTo>
                    <a:lnTo>
                      <a:pt x="0" y="384"/>
                    </a:lnTo>
                    <a:lnTo>
                      <a:pt x="0" y="384"/>
                    </a:lnTo>
                    <a:lnTo>
                      <a:pt x="8" y="388"/>
                    </a:lnTo>
                    <a:lnTo>
                      <a:pt x="14" y="396"/>
                    </a:lnTo>
                    <a:lnTo>
                      <a:pt x="20" y="402"/>
                    </a:lnTo>
                    <a:lnTo>
                      <a:pt x="22" y="412"/>
                    </a:lnTo>
                    <a:lnTo>
                      <a:pt x="28" y="430"/>
                    </a:lnTo>
                    <a:lnTo>
                      <a:pt x="28" y="448"/>
                    </a:lnTo>
                    <a:lnTo>
                      <a:pt x="28" y="466"/>
                    </a:lnTo>
                    <a:lnTo>
                      <a:pt x="26" y="480"/>
                    </a:lnTo>
                    <a:lnTo>
                      <a:pt x="22" y="494"/>
                    </a:lnTo>
                    <a:lnTo>
                      <a:pt x="22" y="494"/>
                    </a:lnTo>
                    <a:lnTo>
                      <a:pt x="34" y="490"/>
                    </a:lnTo>
                    <a:lnTo>
                      <a:pt x="44" y="492"/>
                    </a:lnTo>
                    <a:lnTo>
                      <a:pt x="52" y="496"/>
                    </a:lnTo>
                    <a:lnTo>
                      <a:pt x="60" y="504"/>
                    </a:lnTo>
                    <a:lnTo>
                      <a:pt x="66" y="516"/>
                    </a:lnTo>
                    <a:lnTo>
                      <a:pt x="70" y="528"/>
                    </a:lnTo>
                    <a:lnTo>
                      <a:pt x="80" y="560"/>
                    </a:lnTo>
                    <a:lnTo>
                      <a:pt x="84" y="592"/>
                    </a:lnTo>
                    <a:lnTo>
                      <a:pt x="88" y="620"/>
                    </a:lnTo>
                    <a:lnTo>
                      <a:pt x="90" y="650"/>
                    </a:lnTo>
                    <a:lnTo>
                      <a:pt x="90" y="650"/>
                    </a:lnTo>
                    <a:lnTo>
                      <a:pt x="100" y="620"/>
                    </a:lnTo>
                    <a:lnTo>
                      <a:pt x="110" y="596"/>
                    </a:lnTo>
                    <a:lnTo>
                      <a:pt x="122" y="574"/>
                    </a:lnTo>
                    <a:lnTo>
                      <a:pt x="134" y="556"/>
                    </a:lnTo>
                    <a:lnTo>
                      <a:pt x="146" y="540"/>
                    </a:lnTo>
                    <a:lnTo>
                      <a:pt x="158" y="528"/>
                    </a:lnTo>
                    <a:lnTo>
                      <a:pt x="170" y="518"/>
                    </a:lnTo>
                    <a:lnTo>
                      <a:pt x="180" y="510"/>
                    </a:lnTo>
                    <a:lnTo>
                      <a:pt x="192" y="504"/>
                    </a:lnTo>
                    <a:lnTo>
                      <a:pt x="202" y="500"/>
                    </a:lnTo>
                    <a:lnTo>
                      <a:pt x="220" y="496"/>
                    </a:lnTo>
                    <a:lnTo>
                      <a:pt x="230" y="494"/>
                    </a:lnTo>
                    <a:lnTo>
                      <a:pt x="234" y="494"/>
                    </a:lnTo>
                    <a:lnTo>
                      <a:pt x="234" y="494"/>
                    </a:lnTo>
                    <a:lnTo>
                      <a:pt x="234" y="484"/>
                    </a:lnTo>
                    <a:lnTo>
                      <a:pt x="236" y="468"/>
                    </a:lnTo>
                    <a:lnTo>
                      <a:pt x="244" y="430"/>
                    </a:lnTo>
                    <a:lnTo>
                      <a:pt x="256" y="390"/>
                    </a:lnTo>
                    <a:lnTo>
                      <a:pt x="264" y="362"/>
                    </a:lnTo>
                    <a:lnTo>
                      <a:pt x="264" y="362"/>
                    </a:lnTo>
                    <a:lnTo>
                      <a:pt x="268" y="354"/>
                    </a:lnTo>
                    <a:lnTo>
                      <a:pt x="270" y="352"/>
                    </a:lnTo>
                    <a:lnTo>
                      <a:pt x="274" y="352"/>
                    </a:lnTo>
                    <a:lnTo>
                      <a:pt x="276" y="354"/>
                    </a:lnTo>
                    <a:lnTo>
                      <a:pt x="282" y="362"/>
                    </a:lnTo>
                    <a:lnTo>
                      <a:pt x="284" y="366"/>
                    </a:lnTo>
                    <a:lnTo>
                      <a:pt x="284" y="366"/>
                    </a:lnTo>
                    <a:lnTo>
                      <a:pt x="282" y="378"/>
                    </a:lnTo>
                    <a:lnTo>
                      <a:pt x="284" y="392"/>
                    </a:lnTo>
                    <a:lnTo>
                      <a:pt x="290" y="424"/>
                    </a:lnTo>
                    <a:lnTo>
                      <a:pt x="298" y="458"/>
                    </a:lnTo>
                    <a:lnTo>
                      <a:pt x="310" y="492"/>
                    </a:lnTo>
                    <a:lnTo>
                      <a:pt x="332" y="550"/>
                    </a:lnTo>
                    <a:lnTo>
                      <a:pt x="342" y="574"/>
                    </a:lnTo>
                    <a:lnTo>
                      <a:pt x="342" y="574"/>
                    </a:lnTo>
                    <a:lnTo>
                      <a:pt x="356" y="542"/>
                    </a:lnTo>
                    <a:lnTo>
                      <a:pt x="370" y="516"/>
                    </a:lnTo>
                    <a:lnTo>
                      <a:pt x="382" y="498"/>
                    </a:lnTo>
                    <a:lnTo>
                      <a:pt x="394" y="488"/>
                    </a:lnTo>
                    <a:lnTo>
                      <a:pt x="400" y="486"/>
                    </a:lnTo>
                    <a:lnTo>
                      <a:pt x="406" y="484"/>
                    </a:lnTo>
                    <a:lnTo>
                      <a:pt x="412" y="484"/>
                    </a:lnTo>
                    <a:lnTo>
                      <a:pt x="416" y="484"/>
                    </a:lnTo>
                    <a:lnTo>
                      <a:pt x="426" y="490"/>
                    </a:lnTo>
                    <a:lnTo>
                      <a:pt x="434" y="498"/>
                    </a:lnTo>
                    <a:lnTo>
                      <a:pt x="442" y="508"/>
                    </a:lnTo>
                    <a:lnTo>
                      <a:pt x="448" y="520"/>
                    </a:lnTo>
                    <a:lnTo>
                      <a:pt x="458" y="546"/>
                    </a:lnTo>
                    <a:lnTo>
                      <a:pt x="464" y="566"/>
                    </a:lnTo>
                    <a:lnTo>
                      <a:pt x="466" y="574"/>
                    </a:lnTo>
                    <a:lnTo>
                      <a:pt x="466" y="574"/>
                    </a:lnTo>
                    <a:lnTo>
                      <a:pt x="474" y="558"/>
                    </a:lnTo>
                    <a:lnTo>
                      <a:pt x="478" y="550"/>
                    </a:lnTo>
                    <a:lnTo>
                      <a:pt x="484" y="546"/>
                    </a:lnTo>
                    <a:lnTo>
                      <a:pt x="488" y="544"/>
                    </a:lnTo>
                    <a:lnTo>
                      <a:pt x="494" y="542"/>
                    </a:lnTo>
                    <a:lnTo>
                      <a:pt x="506" y="540"/>
                    </a:lnTo>
                    <a:lnTo>
                      <a:pt x="518" y="544"/>
                    </a:lnTo>
                    <a:lnTo>
                      <a:pt x="530" y="552"/>
                    </a:lnTo>
                    <a:lnTo>
                      <a:pt x="544" y="562"/>
                    </a:lnTo>
                    <a:lnTo>
                      <a:pt x="556" y="572"/>
                    </a:lnTo>
                    <a:lnTo>
                      <a:pt x="580" y="600"/>
                    </a:lnTo>
                    <a:lnTo>
                      <a:pt x="600" y="626"/>
                    </a:lnTo>
                    <a:lnTo>
                      <a:pt x="618" y="652"/>
                    </a:lnTo>
                    <a:lnTo>
                      <a:pt x="618" y="652"/>
                    </a:lnTo>
                    <a:lnTo>
                      <a:pt x="616" y="648"/>
                    </a:lnTo>
                    <a:lnTo>
                      <a:pt x="616" y="648"/>
                    </a:lnTo>
                    <a:lnTo>
                      <a:pt x="618" y="652"/>
                    </a:lnTo>
                    <a:lnTo>
                      <a:pt x="618" y="652"/>
                    </a:lnTo>
                    <a:lnTo>
                      <a:pt x="606" y="622"/>
                    </a:lnTo>
                    <a:lnTo>
                      <a:pt x="596" y="590"/>
                    </a:lnTo>
                    <a:lnTo>
                      <a:pt x="588" y="556"/>
                    </a:lnTo>
                    <a:lnTo>
                      <a:pt x="586" y="538"/>
                    </a:lnTo>
                    <a:lnTo>
                      <a:pt x="584" y="522"/>
                    </a:lnTo>
                    <a:lnTo>
                      <a:pt x="586" y="508"/>
                    </a:lnTo>
                    <a:lnTo>
                      <a:pt x="590" y="496"/>
                    </a:lnTo>
                    <a:lnTo>
                      <a:pt x="596" y="488"/>
                    </a:lnTo>
                    <a:lnTo>
                      <a:pt x="602" y="484"/>
                    </a:lnTo>
                    <a:lnTo>
                      <a:pt x="606" y="482"/>
                    </a:lnTo>
                    <a:lnTo>
                      <a:pt x="614" y="480"/>
                    </a:lnTo>
                    <a:lnTo>
                      <a:pt x="620" y="480"/>
                    </a:lnTo>
                    <a:lnTo>
                      <a:pt x="640" y="484"/>
                    </a:lnTo>
                    <a:lnTo>
                      <a:pt x="640" y="484"/>
                    </a:lnTo>
                    <a:lnTo>
                      <a:pt x="634" y="476"/>
                    </a:lnTo>
                    <a:lnTo>
                      <a:pt x="620" y="460"/>
                    </a:lnTo>
                    <a:lnTo>
                      <a:pt x="606" y="438"/>
                    </a:lnTo>
                    <a:lnTo>
                      <a:pt x="600" y="426"/>
                    </a:lnTo>
                    <a:lnTo>
                      <a:pt x="594" y="414"/>
                    </a:lnTo>
                    <a:lnTo>
                      <a:pt x="592" y="402"/>
                    </a:lnTo>
                    <a:lnTo>
                      <a:pt x="594" y="392"/>
                    </a:lnTo>
                    <a:lnTo>
                      <a:pt x="596" y="386"/>
                    </a:lnTo>
                    <a:lnTo>
                      <a:pt x="600" y="382"/>
                    </a:lnTo>
                    <a:lnTo>
                      <a:pt x="604" y="378"/>
                    </a:lnTo>
                    <a:lnTo>
                      <a:pt x="610" y="376"/>
                    </a:lnTo>
                    <a:lnTo>
                      <a:pt x="624" y="372"/>
                    </a:lnTo>
                    <a:lnTo>
                      <a:pt x="646" y="370"/>
                    </a:lnTo>
                    <a:lnTo>
                      <a:pt x="674" y="374"/>
                    </a:lnTo>
                    <a:lnTo>
                      <a:pt x="710" y="380"/>
                    </a:lnTo>
                    <a:lnTo>
                      <a:pt x="710" y="380"/>
                    </a:lnTo>
                    <a:lnTo>
                      <a:pt x="696" y="358"/>
                    </a:lnTo>
                    <a:lnTo>
                      <a:pt x="660" y="308"/>
                    </a:lnTo>
                    <a:lnTo>
                      <a:pt x="638" y="278"/>
                    </a:lnTo>
                    <a:lnTo>
                      <a:pt x="616" y="252"/>
                    </a:lnTo>
                    <a:lnTo>
                      <a:pt x="592" y="230"/>
                    </a:lnTo>
                    <a:lnTo>
                      <a:pt x="582" y="220"/>
                    </a:lnTo>
                    <a:lnTo>
                      <a:pt x="572" y="214"/>
                    </a:lnTo>
                    <a:lnTo>
                      <a:pt x="572" y="214"/>
                    </a:lnTo>
                    <a:lnTo>
                      <a:pt x="568" y="210"/>
                    </a:lnTo>
                    <a:lnTo>
                      <a:pt x="564" y="202"/>
                    </a:lnTo>
                    <a:lnTo>
                      <a:pt x="564" y="198"/>
                    </a:lnTo>
                    <a:lnTo>
                      <a:pt x="566" y="196"/>
                    </a:lnTo>
                    <a:lnTo>
                      <a:pt x="570" y="194"/>
                    </a:lnTo>
                    <a:lnTo>
                      <a:pt x="578" y="196"/>
                    </a:lnTo>
                    <a:lnTo>
                      <a:pt x="578" y="196"/>
                    </a:lnTo>
                    <a:lnTo>
                      <a:pt x="606" y="204"/>
                    </a:lnTo>
                    <a:lnTo>
                      <a:pt x="646" y="218"/>
                    </a:lnTo>
                    <a:lnTo>
                      <a:pt x="682" y="232"/>
                    </a:lnTo>
                    <a:lnTo>
                      <a:pt x="696" y="240"/>
                    </a:lnTo>
                    <a:lnTo>
                      <a:pt x="704" y="246"/>
                    </a:lnTo>
                    <a:lnTo>
                      <a:pt x="704" y="246"/>
                    </a:lnTo>
                    <a:lnTo>
                      <a:pt x="706" y="244"/>
                    </a:lnTo>
                    <a:lnTo>
                      <a:pt x="714" y="234"/>
                    </a:lnTo>
                    <a:lnTo>
                      <a:pt x="726" y="222"/>
                    </a:lnTo>
                    <a:lnTo>
                      <a:pt x="736" y="216"/>
                    </a:lnTo>
                    <a:lnTo>
                      <a:pt x="746" y="212"/>
                    </a:lnTo>
                    <a:lnTo>
                      <a:pt x="760" y="206"/>
                    </a:lnTo>
                    <a:lnTo>
                      <a:pt x="774" y="202"/>
                    </a:lnTo>
                    <a:lnTo>
                      <a:pt x="792" y="198"/>
                    </a:lnTo>
                    <a:lnTo>
                      <a:pt x="810" y="198"/>
                    </a:lnTo>
                    <a:lnTo>
                      <a:pt x="832" y="198"/>
                    </a:lnTo>
                    <a:lnTo>
                      <a:pt x="856" y="200"/>
                    </a:lnTo>
                    <a:lnTo>
                      <a:pt x="882" y="206"/>
                    </a:lnTo>
                    <a:lnTo>
                      <a:pt x="912" y="214"/>
                    </a:lnTo>
                    <a:lnTo>
                      <a:pt x="912" y="212"/>
                    </a:lnTo>
                    <a:lnTo>
                      <a:pt x="912" y="212"/>
                    </a:lnTo>
                    <a:lnTo>
                      <a:pt x="882" y="188"/>
                    </a:lnTo>
                    <a:lnTo>
                      <a:pt x="860" y="170"/>
                    </a:lnTo>
                    <a:lnTo>
                      <a:pt x="838" y="148"/>
                    </a:lnTo>
                    <a:lnTo>
                      <a:pt x="822" y="126"/>
                    </a:lnTo>
                    <a:lnTo>
                      <a:pt x="816" y="114"/>
                    </a:lnTo>
                    <a:lnTo>
                      <a:pt x="810" y="104"/>
                    </a:lnTo>
                    <a:lnTo>
                      <a:pt x="810" y="94"/>
                    </a:lnTo>
                    <a:lnTo>
                      <a:pt x="810" y="86"/>
                    </a:lnTo>
                    <a:lnTo>
                      <a:pt x="816" y="78"/>
                    </a:lnTo>
                    <a:lnTo>
                      <a:pt x="824" y="72"/>
                    </a:lnTo>
                    <a:lnTo>
                      <a:pt x="824" y="72"/>
                    </a:lnTo>
                    <a:close/>
                  </a:path>
                </a:pathLst>
              </a:custGeom>
              <a:solidFill>
                <a:schemeClr val="accent1">
                  <a:alpha val="1000"/>
                </a:schemeClr>
              </a:solidFill>
              <a:ln>
                <a:noFill/>
              </a:ln>
              <a:effectLst>
                <a:glow rad="50800">
                  <a:schemeClr val="accent1">
                    <a:alpha val="43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prstClr val="white"/>
                  </a:solidFill>
                </a:endParaRPr>
              </a:p>
            </p:txBody>
          </p:sp>
          <p:sp>
            <p:nvSpPr>
              <p:cNvPr id="74" name="Freeform 35"/>
              <p:cNvSpPr>
                <a:spLocks noChangeAspect="1"/>
              </p:cNvSpPr>
              <p:nvPr/>
            </p:nvSpPr>
            <p:spPr bwMode="auto">
              <a:xfrm>
                <a:off x="8350389" y="11466"/>
                <a:ext cx="793611" cy="554378"/>
              </a:xfrm>
              <a:custGeom>
                <a:avLst/>
                <a:gdLst>
                  <a:gd name="T0" fmla="*/ 126 w 690"/>
                  <a:gd name="T1" fmla="*/ 0 h 482"/>
                  <a:gd name="T2" fmla="*/ 64 w 690"/>
                  <a:gd name="T3" fmla="*/ 56 h 482"/>
                  <a:gd name="T4" fmla="*/ 0 w 690"/>
                  <a:gd name="T5" fmla="*/ 94 h 482"/>
                  <a:gd name="T6" fmla="*/ 90 w 690"/>
                  <a:gd name="T7" fmla="*/ 82 h 482"/>
                  <a:gd name="T8" fmla="*/ 130 w 690"/>
                  <a:gd name="T9" fmla="*/ 86 h 482"/>
                  <a:gd name="T10" fmla="*/ 152 w 690"/>
                  <a:gd name="T11" fmla="*/ 96 h 482"/>
                  <a:gd name="T12" fmla="*/ 158 w 690"/>
                  <a:gd name="T13" fmla="*/ 114 h 482"/>
                  <a:gd name="T14" fmla="*/ 144 w 690"/>
                  <a:gd name="T15" fmla="*/ 152 h 482"/>
                  <a:gd name="T16" fmla="*/ 86 w 690"/>
                  <a:gd name="T17" fmla="*/ 216 h 482"/>
                  <a:gd name="T18" fmla="*/ 96 w 690"/>
                  <a:gd name="T19" fmla="*/ 222 h 482"/>
                  <a:gd name="T20" fmla="*/ 136 w 690"/>
                  <a:gd name="T21" fmla="*/ 226 h 482"/>
                  <a:gd name="T22" fmla="*/ 152 w 690"/>
                  <a:gd name="T23" fmla="*/ 248 h 482"/>
                  <a:gd name="T24" fmla="*/ 150 w 690"/>
                  <a:gd name="T25" fmla="*/ 292 h 482"/>
                  <a:gd name="T26" fmla="*/ 152 w 690"/>
                  <a:gd name="T27" fmla="*/ 308 h 482"/>
                  <a:gd name="T28" fmla="*/ 170 w 690"/>
                  <a:gd name="T29" fmla="*/ 320 h 482"/>
                  <a:gd name="T30" fmla="*/ 180 w 690"/>
                  <a:gd name="T31" fmla="*/ 362 h 482"/>
                  <a:gd name="T32" fmla="*/ 178 w 690"/>
                  <a:gd name="T33" fmla="*/ 428 h 482"/>
                  <a:gd name="T34" fmla="*/ 198 w 690"/>
                  <a:gd name="T35" fmla="*/ 392 h 482"/>
                  <a:gd name="T36" fmla="*/ 228 w 690"/>
                  <a:gd name="T37" fmla="*/ 354 h 482"/>
                  <a:gd name="T38" fmla="*/ 258 w 690"/>
                  <a:gd name="T39" fmla="*/ 336 h 482"/>
                  <a:gd name="T40" fmla="*/ 298 w 690"/>
                  <a:gd name="T41" fmla="*/ 330 h 482"/>
                  <a:gd name="T42" fmla="*/ 300 w 690"/>
                  <a:gd name="T43" fmla="*/ 312 h 482"/>
                  <a:gd name="T44" fmla="*/ 332 w 690"/>
                  <a:gd name="T45" fmla="*/ 238 h 482"/>
                  <a:gd name="T46" fmla="*/ 340 w 690"/>
                  <a:gd name="T47" fmla="*/ 232 h 482"/>
                  <a:gd name="T48" fmla="*/ 344 w 690"/>
                  <a:gd name="T49" fmla="*/ 242 h 482"/>
                  <a:gd name="T50" fmla="*/ 344 w 690"/>
                  <a:gd name="T51" fmla="*/ 284 h 482"/>
                  <a:gd name="T52" fmla="*/ 362 w 690"/>
                  <a:gd name="T53" fmla="*/ 380 h 482"/>
                  <a:gd name="T54" fmla="*/ 380 w 690"/>
                  <a:gd name="T55" fmla="*/ 376 h 482"/>
                  <a:gd name="T56" fmla="*/ 414 w 690"/>
                  <a:gd name="T57" fmla="*/ 342 h 482"/>
                  <a:gd name="T58" fmla="*/ 436 w 690"/>
                  <a:gd name="T59" fmla="*/ 346 h 482"/>
                  <a:gd name="T60" fmla="*/ 448 w 690"/>
                  <a:gd name="T61" fmla="*/ 370 h 482"/>
                  <a:gd name="T62" fmla="*/ 458 w 690"/>
                  <a:gd name="T63" fmla="*/ 410 h 482"/>
                  <a:gd name="T64" fmla="*/ 480 w 690"/>
                  <a:gd name="T65" fmla="*/ 388 h 482"/>
                  <a:gd name="T66" fmla="*/ 506 w 690"/>
                  <a:gd name="T67" fmla="*/ 400 h 482"/>
                  <a:gd name="T68" fmla="*/ 536 w 690"/>
                  <a:gd name="T69" fmla="*/ 440 h 482"/>
                  <a:gd name="T70" fmla="*/ 558 w 690"/>
                  <a:gd name="T71" fmla="*/ 482 h 482"/>
                  <a:gd name="T72" fmla="*/ 560 w 690"/>
                  <a:gd name="T73" fmla="*/ 480 h 482"/>
                  <a:gd name="T74" fmla="*/ 548 w 690"/>
                  <a:gd name="T75" fmla="*/ 434 h 482"/>
                  <a:gd name="T76" fmla="*/ 546 w 690"/>
                  <a:gd name="T77" fmla="*/ 384 h 482"/>
                  <a:gd name="T78" fmla="*/ 558 w 690"/>
                  <a:gd name="T79" fmla="*/ 360 h 482"/>
                  <a:gd name="T80" fmla="*/ 590 w 690"/>
                  <a:gd name="T81" fmla="*/ 362 h 482"/>
                  <a:gd name="T82" fmla="*/ 570 w 690"/>
                  <a:gd name="T83" fmla="*/ 326 h 482"/>
                  <a:gd name="T84" fmla="*/ 564 w 690"/>
                  <a:gd name="T85" fmla="*/ 298 h 482"/>
                  <a:gd name="T86" fmla="*/ 578 w 690"/>
                  <a:gd name="T87" fmla="*/ 280 h 482"/>
                  <a:gd name="T88" fmla="*/ 626 w 690"/>
                  <a:gd name="T89" fmla="*/ 286 h 482"/>
                  <a:gd name="T90" fmla="*/ 644 w 690"/>
                  <a:gd name="T91" fmla="*/ 276 h 482"/>
                  <a:gd name="T92" fmla="*/ 596 w 690"/>
                  <a:gd name="T93" fmla="*/ 192 h 482"/>
                  <a:gd name="T94" fmla="*/ 566 w 690"/>
                  <a:gd name="T95" fmla="*/ 160 h 482"/>
                  <a:gd name="T96" fmla="*/ 564 w 690"/>
                  <a:gd name="T97" fmla="*/ 148 h 482"/>
                  <a:gd name="T98" fmla="*/ 574 w 690"/>
                  <a:gd name="T99" fmla="*/ 148 h 482"/>
                  <a:gd name="T100" fmla="*/ 644 w 690"/>
                  <a:gd name="T101" fmla="*/ 184 h 482"/>
                  <a:gd name="T102" fmla="*/ 660 w 690"/>
                  <a:gd name="T103" fmla="*/ 196 h 482"/>
                  <a:gd name="T104" fmla="*/ 690 w 690"/>
                  <a:gd name="T105" fmla="*/ 176 h 4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90" h="482">
                    <a:moveTo>
                      <a:pt x="690" y="0"/>
                    </a:moveTo>
                    <a:lnTo>
                      <a:pt x="126" y="0"/>
                    </a:lnTo>
                    <a:lnTo>
                      <a:pt x="126" y="0"/>
                    </a:lnTo>
                    <a:lnTo>
                      <a:pt x="106" y="22"/>
                    </a:lnTo>
                    <a:lnTo>
                      <a:pt x="84" y="40"/>
                    </a:lnTo>
                    <a:lnTo>
                      <a:pt x="64" y="56"/>
                    </a:lnTo>
                    <a:lnTo>
                      <a:pt x="44" y="70"/>
                    </a:lnTo>
                    <a:lnTo>
                      <a:pt x="12" y="88"/>
                    </a:lnTo>
                    <a:lnTo>
                      <a:pt x="0" y="94"/>
                    </a:lnTo>
                    <a:lnTo>
                      <a:pt x="0" y="94"/>
                    </a:lnTo>
                    <a:lnTo>
                      <a:pt x="50" y="86"/>
                    </a:lnTo>
                    <a:lnTo>
                      <a:pt x="90" y="82"/>
                    </a:lnTo>
                    <a:lnTo>
                      <a:pt x="106" y="82"/>
                    </a:lnTo>
                    <a:lnTo>
                      <a:pt x="120" y="84"/>
                    </a:lnTo>
                    <a:lnTo>
                      <a:pt x="130" y="86"/>
                    </a:lnTo>
                    <a:lnTo>
                      <a:pt x="140" y="88"/>
                    </a:lnTo>
                    <a:lnTo>
                      <a:pt x="146" y="92"/>
                    </a:lnTo>
                    <a:lnTo>
                      <a:pt x="152" y="96"/>
                    </a:lnTo>
                    <a:lnTo>
                      <a:pt x="156" y="102"/>
                    </a:lnTo>
                    <a:lnTo>
                      <a:pt x="158" y="108"/>
                    </a:lnTo>
                    <a:lnTo>
                      <a:pt x="158" y="114"/>
                    </a:lnTo>
                    <a:lnTo>
                      <a:pt x="158" y="122"/>
                    </a:lnTo>
                    <a:lnTo>
                      <a:pt x="152" y="136"/>
                    </a:lnTo>
                    <a:lnTo>
                      <a:pt x="144" y="152"/>
                    </a:lnTo>
                    <a:lnTo>
                      <a:pt x="132" y="168"/>
                    </a:lnTo>
                    <a:lnTo>
                      <a:pt x="108" y="196"/>
                    </a:lnTo>
                    <a:lnTo>
                      <a:pt x="86" y="216"/>
                    </a:lnTo>
                    <a:lnTo>
                      <a:pt x="78" y="224"/>
                    </a:lnTo>
                    <a:lnTo>
                      <a:pt x="78" y="224"/>
                    </a:lnTo>
                    <a:lnTo>
                      <a:pt x="96" y="222"/>
                    </a:lnTo>
                    <a:lnTo>
                      <a:pt x="114" y="220"/>
                    </a:lnTo>
                    <a:lnTo>
                      <a:pt x="126" y="222"/>
                    </a:lnTo>
                    <a:lnTo>
                      <a:pt x="136" y="226"/>
                    </a:lnTo>
                    <a:lnTo>
                      <a:pt x="144" y="232"/>
                    </a:lnTo>
                    <a:lnTo>
                      <a:pt x="148" y="240"/>
                    </a:lnTo>
                    <a:lnTo>
                      <a:pt x="152" y="248"/>
                    </a:lnTo>
                    <a:lnTo>
                      <a:pt x="154" y="258"/>
                    </a:lnTo>
                    <a:lnTo>
                      <a:pt x="154" y="276"/>
                    </a:lnTo>
                    <a:lnTo>
                      <a:pt x="150" y="292"/>
                    </a:lnTo>
                    <a:lnTo>
                      <a:pt x="144" y="310"/>
                    </a:lnTo>
                    <a:lnTo>
                      <a:pt x="144" y="310"/>
                    </a:lnTo>
                    <a:lnTo>
                      <a:pt x="152" y="308"/>
                    </a:lnTo>
                    <a:lnTo>
                      <a:pt x="160" y="310"/>
                    </a:lnTo>
                    <a:lnTo>
                      <a:pt x="166" y="314"/>
                    </a:lnTo>
                    <a:lnTo>
                      <a:pt x="170" y="320"/>
                    </a:lnTo>
                    <a:lnTo>
                      <a:pt x="174" y="330"/>
                    </a:lnTo>
                    <a:lnTo>
                      <a:pt x="176" y="340"/>
                    </a:lnTo>
                    <a:lnTo>
                      <a:pt x="180" y="362"/>
                    </a:lnTo>
                    <a:lnTo>
                      <a:pt x="180" y="386"/>
                    </a:lnTo>
                    <a:lnTo>
                      <a:pt x="180" y="408"/>
                    </a:lnTo>
                    <a:lnTo>
                      <a:pt x="178" y="428"/>
                    </a:lnTo>
                    <a:lnTo>
                      <a:pt x="178" y="428"/>
                    </a:lnTo>
                    <a:lnTo>
                      <a:pt x="188" y="408"/>
                    </a:lnTo>
                    <a:lnTo>
                      <a:pt x="198" y="392"/>
                    </a:lnTo>
                    <a:lnTo>
                      <a:pt x="208" y="376"/>
                    </a:lnTo>
                    <a:lnTo>
                      <a:pt x="218" y="364"/>
                    </a:lnTo>
                    <a:lnTo>
                      <a:pt x="228" y="354"/>
                    </a:lnTo>
                    <a:lnTo>
                      <a:pt x="238" y="346"/>
                    </a:lnTo>
                    <a:lnTo>
                      <a:pt x="248" y="340"/>
                    </a:lnTo>
                    <a:lnTo>
                      <a:pt x="258" y="336"/>
                    </a:lnTo>
                    <a:lnTo>
                      <a:pt x="274" y="332"/>
                    </a:lnTo>
                    <a:lnTo>
                      <a:pt x="286" y="330"/>
                    </a:lnTo>
                    <a:lnTo>
                      <a:pt x="298" y="330"/>
                    </a:lnTo>
                    <a:lnTo>
                      <a:pt x="298" y="330"/>
                    </a:lnTo>
                    <a:lnTo>
                      <a:pt x="298" y="322"/>
                    </a:lnTo>
                    <a:lnTo>
                      <a:pt x="300" y="312"/>
                    </a:lnTo>
                    <a:lnTo>
                      <a:pt x="310" y="284"/>
                    </a:lnTo>
                    <a:lnTo>
                      <a:pt x="332" y="238"/>
                    </a:lnTo>
                    <a:lnTo>
                      <a:pt x="332" y="238"/>
                    </a:lnTo>
                    <a:lnTo>
                      <a:pt x="334" y="232"/>
                    </a:lnTo>
                    <a:lnTo>
                      <a:pt x="336" y="230"/>
                    </a:lnTo>
                    <a:lnTo>
                      <a:pt x="340" y="232"/>
                    </a:lnTo>
                    <a:lnTo>
                      <a:pt x="342" y="234"/>
                    </a:lnTo>
                    <a:lnTo>
                      <a:pt x="344" y="240"/>
                    </a:lnTo>
                    <a:lnTo>
                      <a:pt x="344" y="242"/>
                    </a:lnTo>
                    <a:lnTo>
                      <a:pt x="344" y="242"/>
                    </a:lnTo>
                    <a:lnTo>
                      <a:pt x="342" y="262"/>
                    </a:lnTo>
                    <a:lnTo>
                      <a:pt x="344" y="284"/>
                    </a:lnTo>
                    <a:lnTo>
                      <a:pt x="346" y="310"/>
                    </a:lnTo>
                    <a:lnTo>
                      <a:pt x="352" y="336"/>
                    </a:lnTo>
                    <a:lnTo>
                      <a:pt x="362" y="380"/>
                    </a:lnTo>
                    <a:lnTo>
                      <a:pt x="366" y="398"/>
                    </a:lnTo>
                    <a:lnTo>
                      <a:pt x="366" y="398"/>
                    </a:lnTo>
                    <a:lnTo>
                      <a:pt x="380" y="376"/>
                    </a:lnTo>
                    <a:lnTo>
                      <a:pt x="392" y="360"/>
                    </a:lnTo>
                    <a:lnTo>
                      <a:pt x="404" y="348"/>
                    </a:lnTo>
                    <a:lnTo>
                      <a:pt x="414" y="342"/>
                    </a:lnTo>
                    <a:lnTo>
                      <a:pt x="422" y="340"/>
                    </a:lnTo>
                    <a:lnTo>
                      <a:pt x="430" y="340"/>
                    </a:lnTo>
                    <a:lnTo>
                      <a:pt x="436" y="346"/>
                    </a:lnTo>
                    <a:lnTo>
                      <a:pt x="440" y="352"/>
                    </a:lnTo>
                    <a:lnTo>
                      <a:pt x="446" y="360"/>
                    </a:lnTo>
                    <a:lnTo>
                      <a:pt x="448" y="370"/>
                    </a:lnTo>
                    <a:lnTo>
                      <a:pt x="454" y="388"/>
                    </a:lnTo>
                    <a:lnTo>
                      <a:pt x="458" y="410"/>
                    </a:lnTo>
                    <a:lnTo>
                      <a:pt x="458" y="410"/>
                    </a:lnTo>
                    <a:lnTo>
                      <a:pt x="464" y="398"/>
                    </a:lnTo>
                    <a:lnTo>
                      <a:pt x="472" y="392"/>
                    </a:lnTo>
                    <a:lnTo>
                      <a:pt x="480" y="388"/>
                    </a:lnTo>
                    <a:lnTo>
                      <a:pt x="488" y="390"/>
                    </a:lnTo>
                    <a:lnTo>
                      <a:pt x="496" y="394"/>
                    </a:lnTo>
                    <a:lnTo>
                      <a:pt x="506" y="400"/>
                    </a:lnTo>
                    <a:lnTo>
                      <a:pt x="514" y="408"/>
                    </a:lnTo>
                    <a:lnTo>
                      <a:pt x="522" y="418"/>
                    </a:lnTo>
                    <a:lnTo>
                      <a:pt x="536" y="440"/>
                    </a:lnTo>
                    <a:lnTo>
                      <a:pt x="548" y="460"/>
                    </a:lnTo>
                    <a:lnTo>
                      <a:pt x="558" y="482"/>
                    </a:lnTo>
                    <a:lnTo>
                      <a:pt x="558" y="482"/>
                    </a:lnTo>
                    <a:lnTo>
                      <a:pt x="558" y="478"/>
                    </a:lnTo>
                    <a:lnTo>
                      <a:pt x="558" y="478"/>
                    </a:lnTo>
                    <a:lnTo>
                      <a:pt x="560" y="480"/>
                    </a:lnTo>
                    <a:lnTo>
                      <a:pt x="560" y="480"/>
                    </a:lnTo>
                    <a:lnTo>
                      <a:pt x="554" y="458"/>
                    </a:lnTo>
                    <a:lnTo>
                      <a:pt x="548" y="434"/>
                    </a:lnTo>
                    <a:lnTo>
                      <a:pt x="546" y="408"/>
                    </a:lnTo>
                    <a:lnTo>
                      <a:pt x="546" y="396"/>
                    </a:lnTo>
                    <a:lnTo>
                      <a:pt x="546" y="384"/>
                    </a:lnTo>
                    <a:lnTo>
                      <a:pt x="550" y="374"/>
                    </a:lnTo>
                    <a:lnTo>
                      <a:pt x="554" y="366"/>
                    </a:lnTo>
                    <a:lnTo>
                      <a:pt x="558" y="360"/>
                    </a:lnTo>
                    <a:lnTo>
                      <a:pt x="566" y="356"/>
                    </a:lnTo>
                    <a:lnTo>
                      <a:pt x="578" y="356"/>
                    </a:lnTo>
                    <a:lnTo>
                      <a:pt x="590" y="362"/>
                    </a:lnTo>
                    <a:lnTo>
                      <a:pt x="590" y="362"/>
                    </a:lnTo>
                    <a:lnTo>
                      <a:pt x="578" y="342"/>
                    </a:lnTo>
                    <a:lnTo>
                      <a:pt x="570" y="326"/>
                    </a:lnTo>
                    <a:lnTo>
                      <a:pt x="566" y="316"/>
                    </a:lnTo>
                    <a:lnTo>
                      <a:pt x="564" y="306"/>
                    </a:lnTo>
                    <a:lnTo>
                      <a:pt x="564" y="298"/>
                    </a:lnTo>
                    <a:lnTo>
                      <a:pt x="566" y="290"/>
                    </a:lnTo>
                    <a:lnTo>
                      <a:pt x="570" y="284"/>
                    </a:lnTo>
                    <a:lnTo>
                      <a:pt x="578" y="280"/>
                    </a:lnTo>
                    <a:lnTo>
                      <a:pt x="590" y="280"/>
                    </a:lnTo>
                    <a:lnTo>
                      <a:pt x="606" y="280"/>
                    </a:lnTo>
                    <a:lnTo>
                      <a:pt x="626" y="286"/>
                    </a:lnTo>
                    <a:lnTo>
                      <a:pt x="652" y="294"/>
                    </a:lnTo>
                    <a:lnTo>
                      <a:pt x="652" y="294"/>
                    </a:lnTo>
                    <a:lnTo>
                      <a:pt x="644" y="276"/>
                    </a:lnTo>
                    <a:lnTo>
                      <a:pt x="622" y="236"/>
                    </a:lnTo>
                    <a:lnTo>
                      <a:pt x="610" y="214"/>
                    </a:lnTo>
                    <a:lnTo>
                      <a:pt x="596" y="192"/>
                    </a:lnTo>
                    <a:lnTo>
                      <a:pt x="580" y="174"/>
                    </a:lnTo>
                    <a:lnTo>
                      <a:pt x="566" y="160"/>
                    </a:lnTo>
                    <a:lnTo>
                      <a:pt x="566" y="160"/>
                    </a:lnTo>
                    <a:lnTo>
                      <a:pt x="566" y="158"/>
                    </a:lnTo>
                    <a:lnTo>
                      <a:pt x="564" y="152"/>
                    </a:lnTo>
                    <a:lnTo>
                      <a:pt x="564" y="148"/>
                    </a:lnTo>
                    <a:lnTo>
                      <a:pt x="564" y="146"/>
                    </a:lnTo>
                    <a:lnTo>
                      <a:pt x="568" y="146"/>
                    </a:lnTo>
                    <a:lnTo>
                      <a:pt x="574" y="148"/>
                    </a:lnTo>
                    <a:lnTo>
                      <a:pt x="574" y="148"/>
                    </a:lnTo>
                    <a:lnTo>
                      <a:pt x="620" y="170"/>
                    </a:lnTo>
                    <a:lnTo>
                      <a:pt x="644" y="184"/>
                    </a:lnTo>
                    <a:lnTo>
                      <a:pt x="654" y="192"/>
                    </a:lnTo>
                    <a:lnTo>
                      <a:pt x="660" y="196"/>
                    </a:lnTo>
                    <a:lnTo>
                      <a:pt x="660" y="196"/>
                    </a:lnTo>
                    <a:lnTo>
                      <a:pt x="666" y="190"/>
                    </a:lnTo>
                    <a:lnTo>
                      <a:pt x="676" y="182"/>
                    </a:lnTo>
                    <a:lnTo>
                      <a:pt x="690" y="176"/>
                    </a:lnTo>
                    <a:lnTo>
                      <a:pt x="690" y="0"/>
                    </a:lnTo>
                    <a:close/>
                  </a:path>
                </a:pathLst>
              </a:custGeom>
              <a:solidFill>
                <a:schemeClr val="accent1">
                  <a:alpha val="1000"/>
                </a:schemeClr>
              </a:solidFill>
              <a:ln>
                <a:noFill/>
              </a:ln>
              <a:effectLst>
                <a:glow rad="50800">
                  <a:schemeClr val="accent1">
                    <a:alpha val="43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prstClr val="white"/>
                  </a:solidFill>
                </a:endParaRPr>
              </a:p>
            </p:txBody>
          </p:sp>
          <p:sp>
            <p:nvSpPr>
              <p:cNvPr id="75" name="Freeform 31"/>
              <p:cNvSpPr>
                <a:spLocks noChangeAspect="1"/>
              </p:cNvSpPr>
              <p:nvPr/>
            </p:nvSpPr>
            <p:spPr bwMode="auto">
              <a:xfrm>
                <a:off x="6973892" y="6209551"/>
                <a:ext cx="1162575" cy="647993"/>
              </a:xfrm>
              <a:custGeom>
                <a:avLst/>
                <a:gdLst>
                  <a:gd name="T0" fmla="*/ 686 w 976"/>
                  <a:gd name="T1" fmla="*/ 250 h 544"/>
                  <a:gd name="T2" fmla="*/ 592 w 976"/>
                  <a:gd name="T3" fmla="*/ 242 h 544"/>
                  <a:gd name="T4" fmla="*/ 536 w 976"/>
                  <a:gd name="T5" fmla="*/ 262 h 544"/>
                  <a:gd name="T6" fmla="*/ 506 w 976"/>
                  <a:gd name="T7" fmla="*/ 288 h 544"/>
                  <a:gd name="T8" fmla="*/ 492 w 976"/>
                  <a:gd name="T9" fmla="*/ 292 h 544"/>
                  <a:gd name="T10" fmla="*/ 514 w 976"/>
                  <a:gd name="T11" fmla="*/ 248 h 544"/>
                  <a:gd name="T12" fmla="*/ 560 w 976"/>
                  <a:gd name="T13" fmla="*/ 124 h 544"/>
                  <a:gd name="T14" fmla="*/ 566 w 976"/>
                  <a:gd name="T15" fmla="*/ 34 h 544"/>
                  <a:gd name="T16" fmla="*/ 524 w 976"/>
                  <a:gd name="T17" fmla="*/ 32 h 544"/>
                  <a:gd name="T18" fmla="*/ 452 w 976"/>
                  <a:gd name="T19" fmla="*/ 98 h 544"/>
                  <a:gd name="T20" fmla="*/ 412 w 976"/>
                  <a:gd name="T21" fmla="*/ 174 h 544"/>
                  <a:gd name="T22" fmla="*/ 392 w 976"/>
                  <a:gd name="T23" fmla="*/ 152 h 544"/>
                  <a:gd name="T24" fmla="*/ 374 w 976"/>
                  <a:gd name="T25" fmla="*/ 148 h 544"/>
                  <a:gd name="T26" fmla="*/ 366 w 976"/>
                  <a:gd name="T27" fmla="*/ 170 h 544"/>
                  <a:gd name="T28" fmla="*/ 380 w 976"/>
                  <a:gd name="T29" fmla="*/ 242 h 544"/>
                  <a:gd name="T30" fmla="*/ 380 w 976"/>
                  <a:gd name="T31" fmla="*/ 302 h 544"/>
                  <a:gd name="T32" fmla="*/ 306 w 976"/>
                  <a:gd name="T33" fmla="*/ 126 h 544"/>
                  <a:gd name="T34" fmla="*/ 296 w 976"/>
                  <a:gd name="T35" fmla="*/ 44 h 544"/>
                  <a:gd name="T36" fmla="*/ 306 w 976"/>
                  <a:gd name="T37" fmla="*/ 10 h 544"/>
                  <a:gd name="T38" fmla="*/ 298 w 976"/>
                  <a:gd name="T39" fmla="*/ 0 h 544"/>
                  <a:gd name="T40" fmla="*/ 266 w 976"/>
                  <a:gd name="T41" fmla="*/ 8 h 544"/>
                  <a:gd name="T42" fmla="*/ 252 w 976"/>
                  <a:gd name="T43" fmla="*/ 26 h 544"/>
                  <a:gd name="T44" fmla="*/ 242 w 976"/>
                  <a:gd name="T45" fmla="*/ 40 h 544"/>
                  <a:gd name="T46" fmla="*/ 264 w 976"/>
                  <a:gd name="T47" fmla="*/ 138 h 544"/>
                  <a:gd name="T48" fmla="*/ 342 w 976"/>
                  <a:gd name="T49" fmla="*/ 322 h 544"/>
                  <a:gd name="T50" fmla="*/ 280 w 976"/>
                  <a:gd name="T51" fmla="*/ 272 h 544"/>
                  <a:gd name="T52" fmla="*/ 242 w 976"/>
                  <a:gd name="T53" fmla="*/ 232 h 544"/>
                  <a:gd name="T54" fmla="*/ 220 w 976"/>
                  <a:gd name="T55" fmla="*/ 228 h 544"/>
                  <a:gd name="T56" fmla="*/ 214 w 976"/>
                  <a:gd name="T57" fmla="*/ 252 h 544"/>
                  <a:gd name="T58" fmla="*/ 198 w 976"/>
                  <a:gd name="T59" fmla="*/ 268 h 544"/>
                  <a:gd name="T60" fmla="*/ 116 w 976"/>
                  <a:gd name="T61" fmla="*/ 264 h 544"/>
                  <a:gd name="T62" fmla="*/ 18 w 976"/>
                  <a:gd name="T63" fmla="*/ 292 h 544"/>
                  <a:gd name="T64" fmla="*/ 36 w 976"/>
                  <a:gd name="T65" fmla="*/ 332 h 544"/>
                  <a:gd name="T66" fmla="*/ 116 w 976"/>
                  <a:gd name="T67" fmla="*/ 374 h 544"/>
                  <a:gd name="T68" fmla="*/ 260 w 976"/>
                  <a:gd name="T69" fmla="*/ 404 h 544"/>
                  <a:gd name="T70" fmla="*/ 270 w 976"/>
                  <a:gd name="T71" fmla="*/ 408 h 544"/>
                  <a:gd name="T72" fmla="*/ 260 w 976"/>
                  <a:gd name="T73" fmla="*/ 416 h 544"/>
                  <a:gd name="T74" fmla="*/ 200 w 976"/>
                  <a:gd name="T75" fmla="*/ 438 h 544"/>
                  <a:gd name="T76" fmla="*/ 154 w 976"/>
                  <a:gd name="T77" fmla="*/ 484 h 544"/>
                  <a:gd name="T78" fmla="*/ 652 w 976"/>
                  <a:gd name="T79" fmla="*/ 544 h 544"/>
                  <a:gd name="T80" fmla="*/ 612 w 976"/>
                  <a:gd name="T81" fmla="*/ 484 h 544"/>
                  <a:gd name="T82" fmla="*/ 560 w 976"/>
                  <a:gd name="T83" fmla="*/ 448 h 544"/>
                  <a:gd name="T84" fmla="*/ 556 w 976"/>
                  <a:gd name="T85" fmla="*/ 440 h 544"/>
                  <a:gd name="T86" fmla="*/ 564 w 976"/>
                  <a:gd name="T87" fmla="*/ 438 h 544"/>
                  <a:gd name="T88" fmla="*/ 676 w 976"/>
                  <a:gd name="T89" fmla="*/ 454 h 544"/>
                  <a:gd name="T90" fmla="*/ 750 w 976"/>
                  <a:gd name="T91" fmla="*/ 442 h 544"/>
                  <a:gd name="T92" fmla="*/ 870 w 976"/>
                  <a:gd name="T93" fmla="*/ 392 h 544"/>
                  <a:gd name="T94" fmla="*/ 966 w 976"/>
                  <a:gd name="T95" fmla="*/ 334 h 544"/>
                  <a:gd name="T96" fmla="*/ 860 w 976"/>
                  <a:gd name="T97" fmla="*/ 316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76" h="544">
                    <a:moveTo>
                      <a:pt x="748" y="274"/>
                    </a:moveTo>
                    <a:lnTo>
                      <a:pt x="748" y="274"/>
                    </a:lnTo>
                    <a:lnTo>
                      <a:pt x="716" y="260"/>
                    </a:lnTo>
                    <a:lnTo>
                      <a:pt x="686" y="250"/>
                    </a:lnTo>
                    <a:lnTo>
                      <a:pt x="660" y="244"/>
                    </a:lnTo>
                    <a:lnTo>
                      <a:pt x="634" y="242"/>
                    </a:lnTo>
                    <a:lnTo>
                      <a:pt x="612" y="240"/>
                    </a:lnTo>
                    <a:lnTo>
                      <a:pt x="592" y="242"/>
                    </a:lnTo>
                    <a:lnTo>
                      <a:pt x="574" y="246"/>
                    </a:lnTo>
                    <a:lnTo>
                      <a:pt x="560" y="250"/>
                    </a:lnTo>
                    <a:lnTo>
                      <a:pt x="546" y="256"/>
                    </a:lnTo>
                    <a:lnTo>
                      <a:pt x="536" y="262"/>
                    </a:lnTo>
                    <a:lnTo>
                      <a:pt x="518" y="274"/>
                    </a:lnTo>
                    <a:lnTo>
                      <a:pt x="510" y="284"/>
                    </a:lnTo>
                    <a:lnTo>
                      <a:pt x="506" y="288"/>
                    </a:lnTo>
                    <a:lnTo>
                      <a:pt x="506" y="288"/>
                    </a:lnTo>
                    <a:lnTo>
                      <a:pt x="502" y="290"/>
                    </a:lnTo>
                    <a:lnTo>
                      <a:pt x="496" y="292"/>
                    </a:lnTo>
                    <a:lnTo>
                      <a:pt x="494" y="292"/>
                    </a:lnTo>
                    <a:lnTo>
                      <a:pt x="492" y="292"/>
                    </a:lnTo>
                    <a:lnTo>
                      <a:pt x="494" y="288"/>
                    </a:lnTo>
                    <a:lnTo>
                      <a:pt x="496" y="282"/>
                    </a:lnTo>
                    <a:lnTo>
                      <a:pt x="496" y="282"/>
                    </a:lnTo>
                    <a:lnTo>
                      <a:pt x="514" y="248"/>
                    </a:lnTo>
                    <a:lnTo>
                      <a:pt x="528" y="220"/>
                    </a:lnTo>
                    <a:lnTo>
                      <a:pt x="542" y="184"/>
                    </a:lnTo>
                    <a:lnTo>
                      <a:pt x="554" y="146"/>
                    </a:lnTo>
                    <a:lnTo>
                      <a:pt x="560" y="124"/>
                    </a:lnTo>
                    <a:lnTo>
                      <a:pt x="564" y="102"/>
                    </a:lnTo>
                    <a:lnTo>
                      <a:pt x="566" y="80"/>
                    </a:lnTo>
                    <a:lnTo>
                      <a:pt x="566" y="56"/>
                    </a:lnTo>
                    <a:lnTo>
                      <a:pt x="566" y="34"/>
                    </a:lnTo>
                    <a:lnTo>
                      <a:pt x="562" y="10"/>
                    </a:lnTo>
                    <a:lnTo>
                      <a:pt x="562" y="10"/>
                    </a:lnTo>
                    <a:lnTo>
                      <a:pt x="544" y="20"/>
                    </a:lnTo>
                    <a:lnTo>
                      <a:pt x="524" y="32"/>
                    </a:lnTo>
                    <a:lnTo>
                      <a:pt x="502" y="48"/>
                    </a:lnTo>
                    <a:lnTo>
                      <a:pt x="476" y="70"/>
                    </a:lnTo>
                    <a:lnTo>
                      <a:pt x="464" y="84"/>
                    </a:lnTo>
                    <a:lnTo>
                      <a:pt x="452" y="98"/>
                    </a:lnTo>
                    <a:lnTo>
                      <a:pt x="440" y="116"/>
                    </a:lnTo>
                    <a:lnTo>
                      <a:pt x="430" y="132"/>
                    </a:lnTo>
                    <a:lnTo>
                      <a:pt x="420" y="152"/>
                    </a:lnTo>
                    <a:lnTo>
                      <a:pt x="412" y="174"/>
                    </a:lnTo>
                    <a:lnTo>
                      <a:pt x="412" y="174"/>
                    </a:lnTo>
                    <a:lnTo>
                      <a:pt x="408" y="168"/>
                    </a:lnTo>
                    <a:lnTo>
                      <a:pt x="398" y="156"/>
                    </a:lnTo>
                    <a:lnTo>
                      <a:pt x="392" y="152"/>
                    </a:lnTo>
                    <a:lnTo>
                      <a:pt x="386" y="148"/>
                    </a:lnTo>
                    <a:lnTo>
                      <a:pt x="380" y="146"/>
                    </a:lnTo>
                    <a:lnTo>
                      <a:pt x="374" y="148"/>
                    </a:lnTo>
                    <a:lnTo>
                      <a:pt x="374" y="148"/>
                    </a:lnTo>
                    <a:lnTo>
                      <a:pt x="368" y="156"/>
                    </a:lnTo>
                    <a:lnTo>
                      <a:pt x="364" y="162"/>
                    </a:lnTo>
                    <a:lnTo>
                      <a:pt x="364" y="168"/>
                    </a:lnTo>
                    <a:lnTo>
                      <a:pt x="366" y="170"/>
                    </a:lnTo>
                    <a:lnTo>
                      <a:pt x="366" y="170"/>
                    </a:lnTo>
                    <a:lnTo>
                      <a:pt x="370" y="184"/>
                    </a:lnTo>
                    <a:lnTo>
                      <a:pt x="376" y="222"/>
                    </a:lnTo>
                    <a:lnTo>
                      <a:pt x="380" y="242"/>
                    </a:lnTo>
                    <a:lnTo>
                      <a:pt x="382" y="264"/>
                    </a:lnTo>
                    <a:lnTo>
                      <a:pt x="382" y="284"/>
                    </a:lnTo>
                    <a:lnTo>
                      <a:pt x="380" y="302"/>
                    </a:lnTo>
                    <a:lnTo>
                      <a:pt x="380" y="302"/>
                    </a:lnTo>
                    <a:lnTo>
                      <a:pt x="356" y="252"/>
                    </a:lnTo>
                    <a:lnTo>
                      <a:pt x="338" y="214"/>
                    </a:lnTo>
                    <a:lnTo>
                      <a:pt x="320" y="172"/>
                    </a:lnTo>
                    <a:lnTo>
                      <a:pt x="306" y="126"/>
                    </a:lnTo>
                    <a:lnTo>
                      <a:pt x="300" y="104"/>
                    </a:lnTo>
                    <a:lnTo>
                      <a:pt x="296" y="84"/>
                    </a:lnTo>
                    <a:lnTo>
                      <a:pt x="294" y="64"/>
                    </a:lnTo>
                    <a:lnTo>
                      <a:pt x="296" y="44"/>
                    </a:lnTo>
                    <a:lnTo>
                      <a:pt x="298" y="28"/>
                    </a:lnTo>
                    <a:lnTo>
                      <a:pt x="304" y="12"/>
                    </a:lnTo>
                    <a:lnTo>
                      <a:pt x="304" y="12"/>
                    </a:lnTo>
                    <a:lnTo>
                      <a:pt x="306" y="10"/>
                    </a:lnTo>
                    <a:lnTo>
                      <a:pt x="306" y="6"/>
                    </a:lnTo>
                    <a:lnTo>
                      <a:pt x="304" y="2"/>
                    </a:lnTo>
                    <a:lnTo>
                      <a:pt x="298" y="0"/>
                    </a:lnTo>
                    <a:lnTo>
                      <a:pt x="298" y="0"/>
                    </a:lnTo>
                    <a:lnTo>
                      <a:pt x="292" y="0"/>
                    </a:lnTo>
                    <a:lnTo>
                      <a:pt x="280" y="0"/>
                    </a:lnTo>
                    <a:lnTo>
                      <a:pt x="274" y="2"/>
                    </a:lnTo>
                    <a:lnTo>
                      <a:pt x="266" y="8"/>
                    </a:lnTo>
                    <a:lnTo>
                      <a:pt x="260" y="14"/>
                    </a:lnTo>
                    <a:lnTo>
                      <a:pt x="254" y="22"/>
                    </a:lnTo>
                    <a:lnTo>
                      <a:pt x="254" y="22"/>
                    </a:lnTo>
                    <a:lnTo>
                      <a:pt x="252" y="26"/>
                    </a:lnTo>
                    <a:lnTo>
                      <a:pt x="246" y="30"/>
                    </a:lnTo>
                    <a:lnTo>
                      <a:pt x="244" y="34"/>
                    </a:lnTo>
                    <a:lnTo>
                      <a:pt x="242" y="40"/>
                    </a:lnTo>
                    <a:lnTo>
                      <a:pt x="242" y="40"/>
                    </a:lnTo>
                    <a:lnTo>
                      <a:pt x="244" y="58"/>
                    </a:lnTo>
                    <a:lnTo>
                      <a:pt x="248" y="80"/>
                    </a:lnTo>
                    <a:lnTo>
                      <a:pt x="254" y="106"/>
                    </a:lnTo>
                    <a:lnTo>
                      <a:pt x="264" y="138"/>
                    </a:lnTo>
                    <a:lnTo>
                      <a:pt x="278" y="174"/>
                    </a:lnTo>
                    <a:lnTo>
                      <a:pt x="296" y="218"/>
                    </a:lnTo>
                    <a:lnTo>
                      <a:pt x="342" y="322"/>
                    </a:lnTo>
                    <a:lnTo>
                      <a:pt x="342" y="322"/>
                    </a:lnTo>
                    <a:lnTo>
                      <a:pt x="328" y="314"/>
                    </a:lnTo>
                    <a:lnTo>
                      <a:pt x="312" y="300"/>
                    </a:lnTo>
                    <a:lnTo>
                      <a:pt x="294" y="286"/>
                    </a:lnTo>
                    <a:lnTo>
                      <a:pt x="280" y="272"/>
                    </a:lnTo>
                    <a:lnTo>
                      <a:pt x="254" y="244"/>
                    </a:lnTo>
                    <a:lnTo>
                      <a:pt x="244" y="232"/>
                    </a:lnTo>
                    <a:lnTo>
                      <a:pt x="244" y="232"/>
                    </a:lnTo>
                    <a:lnTo>
                      <a:pt x="242" y="232"/>
                    </a:lnTo>
                    <a:lnTo>
                      <a:pt x="238" y="228"/>
                    </a:lnTo>
                    <a:lnTo>
                      <a:pt x="230" y="226"/>
                    </a:lnTo>
                    <a:lnTo>
                      <a:pt x="220" y="228"/>
                    </a:lnTo>
                    <a:lnTo>
                      <a:pt x="220" y="228"/>
                    </a:lnTo>
                    <a:lnTo>
                      <a:pt x="216" y="232"/>
                    </a:lnTo>
                    <a:lnTo>
                      <a:pt x="214" y="236"/>
                    </a:lnTo>
                    <a:lnTo>
                      <a:pt x="212" y="244"/>
                    </a:lnTo>
                    <a:lnTo>
                      <a:pt x="214" y="252"/>
                    </a:lnTo>
                    <a:lnTo>
                      <a:pt x="218" y="268"/>
                    </a:lnTo>
                    <a:lnTo>
                      <a:pt x="220" y="274"/>
                    </a:lnTo>
                    <a:lnTo>
                      <a:pt x="220" y="274"/>
                    </a:lnTo>
                    <a:lnTo>
                      <a:pt x="198" y="268"/>
                    </a:lnTo>
                    <a:lnTo>
                      <a:pt x="176" y="264"/>
                    </a:lnTo>
                    <a:lnTo>
                      <a:pt x="156" y="264"/>
                    </a:lnTo>
                    <a:lnTo>
                      <a:pt x="136" y="264"/>
                    </a:lnTo>
                    <a:lnTo>
                      <a:pt x="116" y="264"/>
                    </a:lnTo>
                    <a:lnTo>
                      <a:pt x="98" y="268"/>
                    </a:lnTo>
                    <a:lnTo>
                      <a:pt x="66" y="274"/>
                    </a:lnTo>
                    <a:lnTo>
                      <a:pt x="40" y="284"/>
                    </a:lnTo>
                    <a:lnTo>
                      <a:pt x="18" y="292"/>
                    </a:lnTo>
                    <a:lnTo>
                      <a:pt x="0" y="302"/>
                    </a:lnTo>
                    <a:lnTo>
                      <a:pt x="0" y="302"/>
                    </a:lnTo>
                    <a:lnTo>
                      <a:pt x="18" y="318"/>
                    </a:lnTo>
                    <a:lnTo>
                      <a:pt x="36" y="332"/>
                    </a:lnTo>
                    <a:lnTo>
                      <a:pt x="56" y="344"/>
                    </a:lnTo>
                    <a:lnTo>
                      <a:pt x="74" y="356"/>
                    </a:lnTo>
                    <a:lnTo>
                      <a:pt x="96" y="366"/>
                    </a:lnTo>
                    <a:lnTo>
                      <a:pt x="116" y="374"/>
                    </a:lnTo>
                    <a:lnTo>
                      <a:pt x="154" y="386"/>
                    </a:lnTo>
                    <a:lnTo>
                      <a:pt x="190" y="394"/>
                    </a:lnTo>
                    <a:lnTo>
                      <a:pt x="222" y="400"/>
                    </a:lnTo>
                    <a:lnTo>
                      <a:pt x="260" y="404"/>
                    </a:lnTo>
                    <a:lnTo>
                      <a:pt x="260" y="404"/>
                    </a:lnTo>
                    <a:lnTo>
                      <a:pt x="266" y="406"/>
                    </a:lnTo>
                    <a:lnTo>
                      <a:pt x="270" y="406"/>
                    </a:lnTo>
                    <a:lnTo>
                      <a:pt x="270" y="408"/>
                    </a:lnTo>
                    <a:lnTo>
                      <a:pt x="268" y="412"/>
                    </a:lnTo>
                    <a:lnTo>
                      <a:pt x="264" y="414"/>
                    </a:lnTo>
                    <a:lnTo>
                      <a:pt x="260" y="416"/>
                    </a:lnTo>
                    <a:lnTo>
                      <a:pt x="260" y="416"/>
                    </a:lnTo>
                    <a:lnTo>
                      <a:pt x="246" y="418"/>
                    </a:lnTo>
                    <a:lnTo>
                      <a:pt x="230" y="422"/>
                    </a:lnTo>
                    <a:lnTo>
                      <a:pt x="210" y="432"/>
                    </a:lnTo>
                    <a:lnTo>
                      <a:pt x="200" y="438"/>
                    </a:lnTo>
                    <a:lnTo>
                      <a:pt x="188" y="446"/>
                    </a:lnTo>
                    <a:lnTo>
                      <a:pt x="176" y="456"/>
                    </a:lnTo>
                    <a:lnTo>
                      <a:pt x="166" y="468"/>
                    </a:lnTo>
                    <a:lnTo>
                      <a:pt x="154" y="484"/>
                    </a:lnTo>
                    <a:lnTo>
                      <a:pt x="144" y="500"/>
                    </a:lnTo>
                    <a:lnTo>
                      <a:pt x="134" y="520"/>
                    </a:lnTo>
                    <a:lnTo>
                      <a:pt x="124" y="544"/>
                    </a:lnTo>
                    <a:lnTo>
                      <a:pt x="652" y="544"/>
                    </a:lnTo>
                    <a:lnTo>
                      <a:pt x="652" y="544"/>
                    </a:lnTo>
                    <a:lnTo>
                      <a:pt x="632" y="512"/>
                    </a:lnTo>
                    <a:lnTo>
                      <a:pt x="622" y="498"/>
                    </a:lnTo>
                    <a:lnTo>
                      <a:pt x="612" y="484"/>
                    </a:lnTo>
                    <a:lnTo>
                      <a:pt x="600" y="472"/>
                    </a:lnTo>
                    <a:lnTo>
                      <a:pt x="586" y="462"/>
                    </a:lnTo>
                    <a:lnTo>
                      <a:pt x="574" y="454"/>
                    </a:lnTo>
                    <a:lnTo>
                      <a:pt x="560" y="448"/>
                    </a:lnTo>
                    <a:lnTo>
                      <a:pt x="560" y="448"/>
                    </a:lnTo>
                    <a:lnTo>
                      <a:pt x="558" y="446"/>
                    </a:lnTo>
                    <a:lnTo>
                      <a:pt x="556" y="442"/>
                    </a:lnTo>
                    <a:lnTo>
                      <a:pt x="556" y="440"/>
                    </a:lnTo>
                    <a:lnTo>
                      <a:pt x="556" y="438"/>
                    </a:lnTo>
                    <a:lnTo>
                      <a:pt x="560" y="438"/>
                    </a:lnTo>
                    <a:lnTo>
                      <a:pt x="564" y="438"/>
                    </a:lnTo>
                    <a:lnTo>
                      <a:pt x="564" y="438"/>
                    </a:lnTo>
                    <a:lnTo>
                      <a:pt x="590" y="442"/>
                    </a:lnTo>
                    <a:lnTo>
                      <a:pt x="630" y="450"/>
                    </a:lnTo>
                    <a:lnTo>
                      <a:pt x="652" y="454"/>
                    </a:lnTo>
                    <a:lnTo>
                      <a:pt x="676" y="454"/>
                    </a:lnTo>
                    <a:lnTo>
                      <a:pt x="696" y="454"/>
                    </a:lnTo>
                    <a:lnTo>
                      <a:pt x="716" y="452"/>
                    </a:lnTo>
                    <a:lnTo>
                      <a:pt x="716" y="452"/>
                    </a:lnTo>
                    <a:lnTo>
                      <a:pt x="750" y="442"/>
                    </a:lnTo>
                    <a:lnTo>
                      <a:pt x="772" y="436"/>
                    </a:lnTo>
                    <a:lnTo>
                      <a:pt x="798" y="426"/>
                    </a:lnTo>
                    <a:lnTo>
                      <a:pt x="830" y="412"/>
                    </a:lnTo>
                    <a:lnTo>
                      <a:pt x="870" y="392"/>
                    </a:lnTo>
                    <a:lnTo>
                      <a:pt x="918" y="366"/>
                    </a:lnTo>
                    <a:lnTo>
                      <a:pt x="976" y="332"/>
                    </a:lnTo>
                    <a:lnTo>
                      <a:pt x="976" y="332"/>
                    </a:lnTo>
                    <a:lnTo>
                      <a:pt x="966" y="334"/>
                    </a:lnTo>
                    <a:lnTo>
                      <a:pt x="952" y="334"/>
                    </a:lnTo>
                    <a:lnTo>
                      <a:pt x="930" y="332"/>
                    </a:lnTo>
                    <a:lnTo>
                      <a:pt x="900" y="328"/>
                    </a:lnTo>
                    <a:lnTo>
                      <a:pt x="860" y="316"/>
                    </a:lnTo>
                    <a:lnTo>
                      <a:pt x="810" y="298"/>
                    </a:lnTo>
                    <a:lnTo>
                      <a:pt x="748" y="274"/>
                    </a:lnTo>
                    <a:lnTo>
                      <a:pt x="748" y="274"/>
                    </a:lnTo>
                    <a:close/>
                  </a:path>
                </a:pathLst>
              </a:custGeom>
              <a:solidFill>
                <a:schemeClr val="accent1">
                  <a:alpha val="1000"/>
                </a:schemeClr>
              </a:solidFill>
              <a:ln>
                <a:noFill/>
              </a:ln>
              <a:effectLst>
                <a:glow rad="38100">
                  <a:schemeClr val="accent1">
                    <a:alpha val="43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prstClr val="white"/>
                  </a:solidFill>
                </a:endParaRPr>
              </a:p>
            </p:txBody>
          </p:sp>
        </p:grpSp>
      </p:grpSp>
    </p:spTree>
    <p:extLst>
      <p:ext uri="{BB962C8B-B14F-4D97-AF65-F5344CB8AC3E}">
        <p14:creationId xmlns:p14="http://schemas.microsoft.com/office/powerpoint/2010/main" val="1079855632"/>
      </p:ext>
    </p:extLst>
  </p:cSld>
  <p:clrMap bg1="dk1" tx1="lt1" bg2="dk2" tx2="lt2" accent1="accent1" accent2="accent2" accent3="accent3" accent4="accent4" accent5="accent5" accent6="accent6" hlink="hlink" folHlink="folHlink"/>
  <p:sldLayoutIdLst>
    <p:sldLayoutId id="2147483813" r:id="rId1"/>
    <p:sldLayoutId id="2147483814" r:id="rId2"/>
    <p:sldLayoutId id="2147483815" r:id="rId3"/>
    <p:sldLayoutId id="2147483816" r:id="rId4"/>
    <p:sldLayoutId id="2147483817" r:id="rId5"/>
    <p:sldLayoutId id="2147483818" r:id="rId6"/>
    <p:sldLayoutId id="2147483819" r:id="rId7"/>
    <p:sldLayoutId id="2147483820" r:id="rId8"/>
    <p:sldLayoutId id="2147483821" r:id="rId9"/>
    <p:sldLayoutId id="2147483822" r:id="rId10"/>
    <p:sldLayoutId id="2147483823" r:id="rId11"/>
  </p:sldLayoutIdLst>
  <p:txStyles>
    <p:titleStyle>
      <a:lvl1pPr algn="l" defTabSz="457200" rtl="0" eaLnBrk="1" latinLnBrk="0" hangingPunct="1">
        <a:spcBef>
          <a:spcPct val="0"/>
        </a:spcBef>
        <a:buNone/>
        <a:defRPr sz="3200" kern="1200">
          <a:solidFill>
            <a:schemeClr val="tx1"/>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tx2"/>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tx2"/>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tx2"/>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tx2"/>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tx2"/>
        </a:buClr>
        <a:buFont typeface="Wingdings 2" charset="2"/>
        <a:buChar char=""/>
        <a:defRPr sz="12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Constantia"/>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Constantia"/>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a:t>Click to edit Master title style</a:t>
            </a:r>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fld id="{2260BB18-EF18-456B-8B73-A445601215F8}" type="datetimeFigureOut">
              <a:rPr lang="af-ZA" smtClean="0">
                <a:solidFill>
                  <a:srgbClr val="04617B">
                    <a:shade val="90000"/>
                  </a:srgbClr>
                </a:solidFill>
              </a:rPr>
              <a:pPr>
                <a:defRPr/>
              </a:pPr>
              <a:t>2018/05/28</a:t>
            </a:fld>
            <a:endParaRPr lang="af-ZA">
              <a:solidFill>
                <a:srgbClr val="04617B">
                  <a:shade val="90000"/>
                </a:srgbClr>
              </a:solidFill>
            </a:endParaRP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af-ZA">
              <a:solidFill>
                <a:srgbClr val="04617B">
                  <a:shade val="90000"/>
                </a:srgbClr>
              </a:solidFill>
            </a:endParaRP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a:defRPr/>
            </a:pPr>
            <a:fld id="{D6FE3A88-534F-42D2-9EC2-CE1F3CBE77C1}" type="slidenum">
              <a:rPr lang="af-ZA" smtClean="0">
                <a:solidFill>
                  <a:srgbClr val="04617B">
                    <a:shade val="90000"/>
                  </a:srgbClr>
                </a:solidFill>
              </a:rPr>
              <a:pPr>
                <a:defRPr/>
              </a:pPr>
              <a:t>‹#›</a:t>
            </a:fld>
            <a:endParaRPr lang="af-ZA">
              <a:solidFill>
                <a:srgbClr val="04617B">
                  <a:shade val="90000"/>
                </a:srgbClr>
              </a:solidFill>
            </a:endParaRPr>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grpSp>
    </p:spTree>
    <p:extLst>
      <p:ext uri="{BB962C8B-B14F-4D97-AF65-F5344CB8AC3E}">
        <p14:creationId xmlns:p14="http://schemas.microsoft.com/office/powerpoint/2010/main" val="1052143254"/>
      </p:ext>
    </p:extLst>
  </p:cSld>
  <p:clrMap bg1="lt1" tx1="dk1" bg2="lt2" tx2="dk2" accent1="accent1" accent2="accent2" accent3="accent3" accent4="accent4" accent5="accent5" accent6="accent6" hlink="hlink" folHlink="folHlink"/>
  <p:sldLayoutIdLst>
    <p:sldLayoutId id="2147483837" r:id="rId1"/>
    <p:sldLayoutId id="2147483838" r:id="rId2"/>
    <p:sldLayoutId id="2147483839" r:id="rId3"/>
    <p:sldLayoutId id="2147483840" r:id="rId4"/>
    <p:sldLayoutId id="2147483841" r:id="rId5"/>
    <p:sldLayoutId id="2147483842" r:id="rId6"/>
    <p:sldLayoutId id="2147483843" r:id="rId7"/>
    <p:sldLayoutId id="2147483844" r:id="rId8"/>
    <p:sldLayoutId id="2147483845" r:id="rId9"/>
    <p:sldLayoutId id="2147483846" r:id="rId10"/>
    <p:sldLayoutId id="2147483847"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2000" y="4572000"/>
            <a:ext cx="6781800" cy="1600200"/>
          </a:xfrm>
          <a:prstGeom prst="rect">
            <a:avLst/>
          </a:prstGeom>
        </p:spPr>
        <p:txBody>
          <a:bodyPr vert="horz" lIns="91440" tIns="45720" rIns="91440" bIns="45720" rtlCol="0" anchor="b" anchorCtr="0">
            <a:normAutofit/>
          </a:bodyPr>
          <a:lstStyle/>
          <a:p>
            <a:r>
              <a:rPr lang="en-US"/>
              <a:t>Click to edit Master title style</a:t>
            </a:r>
            <a:endParaRPr lang="en-US" dirty="0"/>
          </a:p>
        </p:txBody>
      </p:sp>
      <p:sp>
        <p:nvSpPr>
          <p:cNvPr id="3" name="Text Placeholder 2"/>
          <p:cNvSpPr>
            <a:spLocks noGrp="1"/>
          </p:cNvSpPr>
          <p:nvPr>
            <p:ph type="body" idx="1"/>
          </p:nvPr>
        </p:nvSpPr>
        <p:spPr>
          <a:xfrm>
            <a:off x="762000" y="685800"/>
            <a:ext cx="7543800" cy="3886200"/>
          </a:xfrm>
          <a:prstGeom prst="rect">
            <a:avLst/>
          </a:prstGeom>
        </p:spPr>
        <p:txBody>
          <a:bodyPr vert="horz" lIns="91440" tIns="45720" rIns="91440" bIns="45720" rtlCol="0" anchor="ctr" anchorCtr="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48400" y="6208776"/>
            <a:ext cx="2133600" cy="365125"/>
          </a:xfrm>
          <a:prstGeom prst="rect">
            <a:avLst/>
          </a:prstGeom>
        </p:spPr>
        <p:txBody>
          <a:bodyPr vert="horz" lIns="91440" tIns="45720" rIns="91440" bIns="45720" rtlCol="0" anchor="ctr"/>
          <a:lstStyle>
            <a:lvl1pPr algn="r">
              <a:defRPr sz="1200" b="1">
                <a:solidFill>
                  <a:schemeClr val="tx2">
                    <a:lumMod val="90000"/>
                    <a:lumOff val="10000"/>
                  </a:schemeClr>
                </a:solidFill>
                <a:latin typeface="+mn-lt"/>
              </a:defRPr>
            </a:lvl1pPr>
          </a:lstStyle>
          <a:p>
            <a:pPr>
              <a:defRPr/>
            </a:pPr>
            <a:fld id="{2260BB18-EF18-456B-8B73-A445601215F8}" type="datetimeFigureOut">
              <a:rPr lang="af-ZA" smtClean="0">
                <a:solidFill>
                  <a:srgbClr val="FEFAC9"/>
                </a:solidFill>
              </a:rPr>
              <a:pPr>
                <a:defRPr/>
              </a:pPr>
              <a:t>2018/05/28</a:t>
            </a:fld>
            <a:endParaRPr lang="af-ZA">
              <a:solidFill>
                <a:srgbClr val="FEFAC9"/>
              </a:solidFill>
            </a:endParaRPr>
          </a:p>
        </p:txBody>
      </p:sp>
      <p:sp>
        <p:nvSpPr>
          <p:cNvPr id="5" name="Footer Placeholder 4"/>
          <p:cNvSpPr>
            <a:spLocks noGrp="1"/>
          </p:cNvSpPr>
          <p:nvPr>
            <p:ph type="ftr" sz="quarter" idx="3"/>
          </p:nvPr>
        </p:nvSpPr>
        <p:spPr>
          <a:xfrm>
            <a:off x="761999" y="6208776"/>
            <a:ext cx="4873869" cy="365125"/>
          </a:xfrm>
          <a:prstGeom prst="rect">
            <a:avLst/>
          </a:prstGeom>
        </p:spPr>
        <p:txBody>
          <a:bodyPr vert="horz" lIns="91440" tIns="45720" rIns="91440" bIns="45720" rtlCol="0" anchor="ctr"/>
          <a:lstStyle>
            <a:lvl1pPr algn="l">
              <a:defRPr sz="1200" b="1">
                <a:solidFill>
                  <a:schemeClr val="tx2">
                    <a:lumMod val="90000"/>
                    <a:lumOff val="10000"/>
                  </a:schemeClr>
                </a:solidFill>
              </a:defRPr>
            </a:lvl1pPr>
          </a:lstStyle>
          <a:p>
            <a:pPr>
              <a:defRPr/>
            </a:pPr>
            <a:endParaRPr lang="af-ZA">
              <a:solidFill>
                <a:srgbClr val="FEFAC9"/>
              </a:solidFill>
            </a:endParaRPr>
          </a:p>
        </p:txBody>
      </p:sp>
      <p:sp>
        <p:nvSpPr>
          <p:cNvPr id="6" name="Slide Number Placeholder 5"/>
          <p:cNvSpPr>
            <a:spLocks noGrp="1"/>
          </p:cNvSpPr>
          <p:nvPr>
            <p:ph type="sldNum" sz="quarter" idx="4"/>
          </p:nvPr>
        </p:nvSpPr>
        <p:spPr>
          <a:xfrm>
            <a:off x="7620000" y="5687568"/>
            <a:ext cx="762000" cy="365125"/>
          </a:xfrm>
          <a:prstGeom prst="rect">
            <a:avLst/>
          </a:prstGeom>
        </p:spPr>
        <p:txBody>
          <a:bodyPr vert="horz" lIns="91440" tIns="45720" rIns="91440" bIns="45720" rtlCol="0" anchor="ctr"/>
          <a:lstStyle>
            <a:lvl1pPr algn="r">
              <a:defRPr sz="2400">
                <a:solidFill>
                  <a:schemeClr val="tx1">
                    <a:lumMod val="85000"/>
                    <a:lumOff val="15000"/>
                  </a:schemeClr>
                </a:solidFill>
                <a:latin typeface="+mj-lt"/>
              </a:defRPr>
            </a:lvl1pPr>
          </a:lstStyle>
          <a:p>
            <a:pPr>
              <a:defRPr/>
            </a:pPr>
            <a:fld id="{D6FE3A88-534F-42D2-9EC2-CE1F3CBE77C1}" type="slidenum">
              <a:rPr lang="af-ZA" smtClean="0">
                <a:solidFill>
                  <a:srgbClr val="FEFAC9"/>
                </a:solidFill>
              </a:rPr>
              <a:pPr>
                <a:defRPr/>
              </a:pPr>
              <a:t>‹#›</a:t>
            </a:fld>
            <a:endParaRPr lang="af-ZA">
              <a:solidFill>
                <a:srgbClr val="FEFAC9"/>
              </a:solidFill>
            </a:endParaRPr>
          </a:p>
        </p:txBody>
      </p:sp>
      <p:sp>
        <p:nvSpPr>
          <p:cNvPr id="8" name="Rectangle 7"/>
          <p:cNvSpPr/>
          <p:nvPr/>
        </p:nvSpPr>
        <p:spPr>
          <a:xfrm>
            <a:off x="777240" y="0"/>
            <a:ext cx="7543800" cy="381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849" r:id="rId1"/>
    <p:sldLayoutId id="2147483850" r:id="rId2"/>
    <p:sldLayoutId id="2147483851" r:id="rId3"/>
    <p:sldLayoutId id="2147483852" r:id="rId4"/>
    <p:sldLayoutId id="2147483853" r:id="rId5"/>
    <p:sldLayoutId id="2147483854" r:id="rId6"/>
    <p:sldLayoutId id="2147483855" r:id="rId7"/>
    <p:sldLayoutId id="2147483856" r:id="rId8"/>
    <p:sldLayoutId id="2147483857" r:id="rId9"/>
    <p:sldLayoutId id="2147483858" r:id="rId10"/>
    <p:sldLayoutId id="2147483859" r:id="rId11"/>
  </p:sldLayoutIdLst>
  <p:txStyles>
    <p:titleStyle>
      <a:lvl1pPr algn="l" defTabSz="914400" rtl="0" eaLnBrk="1" latinLnBrk="0" hangingPunct="1">
        <a:spcBef>
          <a:spcPct val="0"/>
        </a:spcBef>
        <a:buNone/>
        <a:defRPr sz="54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594360" indent="-274320" algn="l" defTabSz="914400" rtl="0" eaLnBrk="1" latinLnBrk="0" hangingPunct="1">
        <a:spcBef>
          <a:spcPct val="20000"/>
        </a:spcBef>
        <a:buClr>
          <a:schemeClr val="accent1"/>
        </a:buClr>
        <a:buFont typeface="Arial" pitchFamily="34" charset="0"/>
        <a:buChar char="•"/>
        <a:defRPr sz="2200" kern="1200">
          <a:solidFill>
            <a:schemeClr val="tx2"/>
          </a:solidFill>
          <a:latin typeface="+mn-lt"/>
          <a:ea typeface="+mn-ea"/>
          <a:cs typeface="+mn-cs"/>
        </a:defRPr>
      </a:lvl2pPr>
      <a:lvl3pPr marL="868680" indent="-228600" algn="l" defTabSz="914400" rtl="0" eaLnBrk="1" latinLnBrk="0" hangingPunct="1">
        <a:spcBef>
          <a:spcPct val="20000"/>
        </a:spcBef>
        <a:buClr>
          <a:schemeClr val="accent1"/>
        </a:buClr>
        <a:buFont typeface="Arial" pitchFamily="34" charset="0"/>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Font typeface="Arial" pitchFamily="34" charset="0"/>
        <a:buChar char="•"/>
        <a:defRPr sz="1800" kern="1200">
          <a:solidFill>
            <a:schemeClr val="tx2"/>
          </a:solidFill>
          <a:latin typeface="+mn-lt"/>
          <a:ea typeface="+mn-ea"/>
          <a:cs typeface="+mn-cs"/>
        </a:defRPr>
      </a:lvl4pPr>
      <a:lvl5pPr marL="1371600" indent="-228600" algn="l" defTabSz="914400" rtl="0" eaLnBrk="1" latinLnBrk="0" hangingPunct="1">
        <a:spcBef>
          <a:spcPct val="20000"/>
        </a:spcBef>
        <a:buClr>
          <a:schemeClr val="accent1"/>
        </a:buClr>
        <a:buFont typeface="Arial" pitchFamily="34" charset="0"/>
        <a:buChar char="•"/>
        <a:defRPr sz="1800" kern="1200" baseline="0">
          <a:solidFill>
            <a:schemeClr val="tx2"/>
          </a:solidFill>
          <a:latin typeface="+mn-lt"/>
          <a:ea typeface="+mn-ea"/>
          <a:cs typeface="+mn-cs"/>
        </a:defRPr>
      </a:lvl5pPr>
      <a:lvl6pPr marL="164592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6pPr>
      <a:lvl7pPr marL="1901952"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7pPr>
      <a:lvl8pPr marL="219456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8pPr>
      <a:lvl9pPr marL="246888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af-ZA"/>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af-ZA"/>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761BF8A0-48CB-4475-ADCD-9B18C7797060}" type="datetimeFigureOut">
              <a:rPr lang="af-ZA" smtClean="0"/>
              <a:t>2018/05/28</a:t>
            </a:fld>
            <a:endParaRPr lang="af-ZA"/>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af-ZA"/>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E505ECB9-61B4-49D5-8C01-A397C190D053}" type="slidenum">
              <a:rPr lang="af-ZA" smtClean="0"/>
              <a:t>‹#›</a:t>
            </a:fld>
            <a:endParaRPr lang="af-ZA"/>
          </a:p>
        </p:txBody>
      </p:sp>
    </p:spTree>
    <p:extLst>
      <p:ext uri="{BB962C8B-B14F-4D97-AF65-F5344CB8AC3E}">
        <p14:creationId xmlns:p14="http://schemas.microsoft.com/office/powerpoint/2010/main" val="2322502139"/>
      </p:ext>
    </p:extLst>
  </p:cSld>
  <p:clrMap bg1="lt1" tx1="dk1" bg2="lt2" tx2="dk2" accent1="accent1" accent2="accent2" accent3="accent3" accent4="accent4" accent5="accent5" accent6="accent6" hlink="hlink" folHlink="folHlink"/>
  <p:sldLayoutIdLst>
    <p:sldLayoutId id="2147483861" r:id="rId1"/>
    <p:sldLayoutId id="2147483862" r:id="rId2"/>
    <p:sldLayoutId id="2147483863" r:id="rId3"/>
    <p:sldLayoutId id="2147483864" r:id="rId4"/>
    <p:sldLayoutId id="2147483865" r:id="rId5"/>
    <p:sldLayoutId id="2147483866" r:id="rId6"/>
    <p:sldLayoutId id="2147483867" r:id="rId7"/>
    <p:sldLayoutId id="2147483868" r:id="rId8"/>
    <p:sldLayoutId id="2147483869" r:id="rId9"/>
    <p:sldLayoutId id="2147483870" r:id="rId10"/>
    <p:sldLayoutId id="21474838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af-ZA"/>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5.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5.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5.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6.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68.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8.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8.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8.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8.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8.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8.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eg"/><Relationship Id="rId1" Type="http://schemas.openxmlformats.org/officeDocument/2006/relationships/slideLayout" Target="../slideLayouts/slideLayout68.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68.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8.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8.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8.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8.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8.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8.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8.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8.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8.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8.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8.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8.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cct.gov.za/bC2nV" TargetMode="External"/><Relationship Id="rId1" Type="http://schemas.openxmlformats.org/officeDocument/2006/relationships/slideLayout" Target="../slideLayouts/slideLayout13.xml"/><Relationship Id="rId5" Type="http://schemas.openxmlformats.org/officeDocument/2006/relationships/image" Target="../media/image16.jpeg"/><Relationship Id="rId4" Type="http://schemas.openxmlformats.org/officeDocument/2006/relationships/image" Target="../media/image15.jpeg"/></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9.xml"/></Relationships>
</file>

<file path=ppt/slides/_rels/slide3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9.jpeg"/><Relationship Id="rId1" Type="http://schemas.openxmlformats.org/officeDocument/2006/relationships/slideLayout" Target="../slideLayouts/slideLayout29.xml"/></Relationships>
</file>

<file path=ppt/slides/_rels/slide3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8.png"/><Relationship Id="rId1" Type="http://schemas.openxmlformats.org/officeDocument/2006/relationships/slideLayout" Target="../slideLayouts/slideLayout29.xml"/></Relationships>
</file>

<file path=ppt/slides/_rels/slide3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1.jpeg"/><Relationship Id="rId1" Type="http://schemas.openxmlformats.org/officeDocument/2006/relationships/slideLayout" Target="../slideLayouts/slideLayout29.xml"/></Relationships>
</file>

<file path=ppt/slides/_rels/slide3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9.xml"/><Relationship Id="rId4" Type="http://schemas.openxmlformats.org/officeDocument/2006/relationships/image" Target="../media/image18.png"/></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4.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4.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4.xml"/></Relationships>
</file>

<file path=ppt/slides/_rels/slide4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3.xml.rels><?xml version="1.0" encoding="UTF-8" standalone="yes"?>
<Relationships xmlns="http://schemas.openxmlformats.org/package/2006/relationships"><Relationship Id="rId3" Type="http://schemas.openxmlformats.org/officeDocument/2006/relationships/image" Target="../media/image27.gif"/><Relationship Id="rId7" Type="http://schemas.openxmlformats.org/officeDocument/2006/relationships/image" Target="../media/image5.png"/><Relationship Id="rId2" Type="http://schemas.openxmlformats.org/officeDocument/2006/relationships/image" Target="../media/image26.jpeg"/><Relationship Id="rId1" Type="http://schemas.openxmlformats.org/officeDocument/2006/relationships/slideLayout" Target="../slideLayouts/slideLayout13.xml"/><Relationship Id="rId6" Type="http://schemas.openxmlformats.org/officeDocument/2006/relationships/image" Target="../media/image30.png"/><Relationship Id="rId5" Type="http://schemas.openxmlformats.org/officeDocument/2006/relationships/image" Target="../media/image29.gif"/><Relationship Id="rId4" Type="http://schemas.openxmlformats.org/officeDocument/2006/relationships/image" Target="../media/image28.jpeg"/></Relationships>
</file>

<file path=ppt/slides/_rels/slide4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png"/><Relationship Id="rId1" Type="http://schemas.openxmlformats.org/officeDocument/2006/relationships/slideLayout" Target="../slideLayouts/slideLayout13.xml"/><Relationship Id="rId4" Type="http://schemas.openxmlformats.org/officeDocument/2006/relationships/image" Target="../media/image33.jpeg"/></Relationships>
</file>

<file path=ppt/slides/_rels/slide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2.xml"/></Relationships>
</file>

<file path=ppt/slides/_rels/slide4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8.xml"/><Relationship Id="rId5" Type="http://schemas.openxmlformats.org/officeDocument/2006/relationships/image" Target="../media/image5.png"/><Relationship Id="rId4" Type="http://schemas.openxmlformats.org/officeDocument/2006/relationships/image" Target="../media/image36.jpeg"/></Relationships>
</file>

<file path=ppt/slides/_rels/slide4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18.xml"/><Relationship Id="rId6" Type="http://schemas.openxmlformats.org/officeDocument/2006/relationships/image" Target="../media/image5.png"/><Relationship Id="rId5" Type="http://schemas.openxmlformats.org/officeDocument/2006/relationships/image" Target="../media/image40.jpeg"/><Relationship Id="rId4" Type="http://schemas.openxmlformats.org/officeDocument/2006/relationships/image" Target="../media/image39.jpeg"/></Relationships>
</file>

<file path=ppt/slides/_rels/slide48.xml.rels><?xml version="1.0" encoding="UTF-8" standalone="yes"?>
<Relationships xmlns="http://schemas.openxmlformats.org/package/2006/relationships"><Relationship Id="rId3" Type="http://schemas.openxmlformats.org/officeDocument/2006/relationships/image" Target="../media/image42.jpeg"/><Relationship Id="rId7" Type="http://schemas.openxmlformats.org/officeDocument/2006/relationships/image" Target="../media/image5.png"/><Relationship Id="rId2" Type="http://schemas.openxmlformats.org/officeDocument/2006/relationships/image" Target="../media/image41.jpeg"/><Relationship Id="rId1" Type="http://schemas.openxmlformats.org/officeDocument/2006/relationships/slideLayout" Target="../slideLayouts/slideLayout18.xml"/><Relationship Id="rId6" Type="http://schemas.openxmlformats.org/officeDocument/2006/relationships/image" Target="../media/image45.jpeg"/><Relationship Id="rId5" Type="http://schemas.openxmlformats.org/officeDocument/2006/relationships/image" Target="../media/image44.jpeg"/><Relationship Id="rId4" Type="http://schemas.openxmlformats.org/officeDocument/2006/relationships/image" Target="../media/image43.jpeg"/></Relationships>
</file>

<file path=ppt/slides/_rels/slide49.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18.xml"/><Relationship Id="rId6" Type="http://schemas.openxmlformats.org/officeDocument/2006/relationships/image" Target="../media/image5.png"/><Relationship Id="rId5" Type="http://schemas.openxmlformats.org/officeDocument/2006/relationships/image" Target="../media/image49.jpeg"/><Relationship Id="rId4" Type="http://schemas.openxmlformats.org/officeDocument/2006/relationships/image" Target="../media/image48.jpeg"/></Relationships>
</file>

<file path=ppt/slides/_rels/slide50.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18.xml"/><Relationship Id="rId4" Type="http://schemas.openxmlformats.org/officeDocument/2006/relationships/image" Target="../media/image5.png"/></Relationships>
</file>

<file path=ppt/slides/_rels/slide51.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2.xml"/><Relationship Id="rId1" Type="http://schemas.openxmlformats.org/officeDocument/2006/relationships/slideLayout" Target="../slideLayouts/slideLayout18.xml"/><Relationship Id="rId6" Type="http://schemas.openxmlformats.org/officeDocument/2006/relationships/image" Target="../media/image5.png"/><Relationship Id="rId5" Type="http://schemas.openxmlformats.org/officeDocument/2006/relationships/image" Target="../media/image54.jpeg"/><Relationship Id="rId4" Type="http://schemas.openxmlformats.org/officeDocument/2006/relationships/image" Target="../media/image53.jpeg"/></Relationships>
</file>

<file path=ppt/slides/_rels/slide52.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18.xml"/><Relationship Id="rId5" Type="http://schemas.openxmlformats.org/officeDocument/2006/relationships/image" Target="../media/image5.png"/><Relationship Id="rId4" Type="http://schemas.openxmlformats.org/officeDocument/2006/relationships/image" Target="../media/image57.jpeg"/></Relationships>
</file>

<file path=ppt/slides/_rels/slide53.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18.xml"/><Relationship Id="rId4" Type="http://schemas.openxmlformats.org/officeDocument/2006/relationships/image" Target="../media/image5.png"/></Relationships>
</file>

<file path=ppt/slides/_rels/slide54.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emf"/><Relationship Id="rId1" Type="http://schemas.openxmlformats.org/officeDocument/2006/relationships/slideLayout" Target="../slideLayouts/slideLayout18.xml"/><Relationship Id="rId5" Type="http://schemas.openxmlformats.org/officeDocument/2006/relationships/image" Target="../media/image5.png"/><Relationship Id="rId4" Type="http://schemas.openxmlformats.org/officeDocument/2006/relationships/image" Target="../media/image62.jpeg"/></Relationships>
</file>

<file path=ppt/slides/_rels/slide55.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18.xml"/><Relationship Id="rId4" Type="http://schemas.openxmlformats.org/officeDocument/2006/relationships/image" Target="../media/image5.png"/></Relationships>
</file>

<file path=ppt/slides/_rels/slide56.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jpeg"/><Relationship Id="rId1" Type="http://schemas.openxmlformats.org/officeDocument/2006/relationships/slideLayout" Target="../slideLayouts/slideLayout18.xml"/></Relationships>
</file>

<file path=ppt/slides/_rels/slide57.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7.jpeg"/><Relationship Id="rId1" Type="http://schemas.openxmlformats.org/officeDocument/2006/relationships/slideLayout" Target="../slideLayouts/slideLayout18.xml"/><Relationship Id="rId4" Type="http://schemas.openxmlformats.org/officeDocument/2006/relationships/image" Target="../media/image68.jpeg"/></Relationships>
</file>

<file path=ppt/slides/_rels/slide58.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9.png"/><Relationship Id="rId1" Type="http://schemas.openxmlformats.org/officeDocument/2006/relationships/slideLayout" Target="../slideLayouts/slideLayout18.xml"/></Relationships>
</file>

<file path=ppt/slides/_rels/slide59.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18.xml"/><Relationship Id="rId4" Type="http://schemas.openxmlformats.org/officeDocument/2006/relationships/image" Target="../media/image66.png"/></Relationships>
</file>

<file path=ppt/slides/_rels/slide60.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72.jpeg"/><Relationship Id="rId1" Type="http://schemas.openxmlformats.org/officeDocument/2006/relationships/slideLayout" Target="../slideLayouts/slideLayout18.xml"/></Relationships>
</file>

<file path=ppt/slides/_rels/slide61.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73.jpeg"/><Relationship Id="rId1" Type="http://schemas.openxmlformats.org/officeDocument/2006/relationships/slideLayout" Target="../slideLayouts/slideLayout18.xml"/></Relationships>
</file>

<file path=ppt/slides/_rels/slide62.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74.jpeg"/><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76.jpg"/></Relationships>
</file>

<file path=ppt/slides/_rels/slide6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0.xml"/></Relationships>
</file>

<file path=ppt/slides/_rels/slide64.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57.jpeg"/><Relationship Id="rId1" Type="http://schemas.openxmlformats.org/officeDocument/2006/relationships/slideLayout" Target="../slideLayouts/slideLayout29.xml"/><Relationship Id="rId5" Type="http://schemas.openxmlformats.org/officeDocument/2006/relationships/image" Target="../media/image5.png"/><Relationship Id="rId4" Type="http://schemas.openxmlformats.org/officeDocument/2006/relationships/image" Target="../media/image78.jpeg"/></Relationships>
</file>

<file path=ppt/slides/_rels/slide6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5.png"/><Relationship Id="rId1" Type="http://schemas.openxmlformats.org/officeDocument/2006/relationships/slideLayout" Target="../slideLayouts/slideLayout29.xml"/></Relationships>
</file>

<file path=ppt/slides/_rels/slide6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79.jpeg"/><Relationship Id="rId7" Type="http://schemas.openxmlformats.org/officeDocument/2006/relationships/image" Target="../media/image83.png"/><Relationship Id="rId2" Type="http://schemas.openxmlformats.org/officeDocument/2006/relationships/image" Target="../media/image57.jpeg"/><Relationship Id="rId1" Type="http://schemas.openxmlformats.org/officeDocument/2006/relationships/slideLayout" Target="../slideLayouts/slideLayout29.xml"/><Relationship Id="rId6" Type="http://schemas.openxmlformats.org/officeDocument/2006/relationships/image" Target="../media/image82.png"/><Relationship Id="rId5" Type="http://schemas.openxmlformats.org/officeDocument/2006/relationships/image" Target="../media/image81.jpeg"/><Relationship Id="rId4" Type="http://schemas.openxmlformats.org/officeDocument/2006/relationships/image" Target="../media/image80.jpeg"/></Relationships>
</file>

<file path=ppt/slides/_rels/slide6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4.png"/><Relationship Id="rId1" Type="http://schemas.openxmlformats.org/officeDocument/2006/relationships/slideLayout" Target="../slideLayouts/slideLayout29.xml"/></Relationships>
</file>

<file path=ppt/slides/_rels/slide6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5.emf"/><Relationship Id="rId1" Type="http://schemas.openxmlformats.org/officeDocument/2006/relationships/slideLayout" Target="../slideLayouts/slideLayout29.xml"/></Relationships>
</file>

<file path=ppt/slides/_rels/slide6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6.emf"/><Relationship Id="rId1" Type="http://schemas.openxmlformats.org/officeDocument/2006/relationships/slideLayout" Target="../slideLayouts/slideLayout29.xml"/></Relationships>
</file>

<file path=ppt/slides/_rels/slide70.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image" Target="../media/image87.jpeg"/><Relationship Id="rId1" Type="http://schemas.openxmlformats.org/officeDocument/2006/relationships/slideLayout" Target="../slideLayouts/slideLayout23.xml"/><Relationship Id="rId4" Type="http://schemas.openxmlformats.org/officeDocument/2006/relationships/image" Target="../media/image5.png"/></Relationships>
</file>

<file path=ppt/slides/_rels/slide71.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image" Target="../media/image89.jpeg"/><Relationship Id="rId1" Type="http://schemas.openxmlformats.org/officeDocument/2006/relationships/slideLayout" Target="../slideLayouts/slideLayout24.xml"/><Relationship Id="rId4" Type="http://schemas.openxmlformats.org/officeDocument/2006/relationships/image" Target="../media/image5.png"/></Relationships>
</file>

<file path=ppt/slides/_rels/slide72.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image" Target="../media/image90.png"/><Relationship Id="rId1" Type="http://schemas.openxmlformats.org/officeDocument/2006/relationships/slideLayout" Target="../slideLayouts/slideLayout23.xml"/><Relationship Id="rId4" Type="http://schemas.openxmlformats.org/officeDocument/2006/relationships/image" Target="../media/image5.png"/></Relationships>
</file>

<file path=ppt/slides/_rels/slide7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0.png"/><Relationship Id="rId1" Type="http://schemas.openxmlformats.org/officeDocument/2006/relationships/slideLayout" Target="../slideLayouts/slideLayout23.xml"/><Relationship Id="rId5" Type="http://schemas.openxmlformats.org/officeDocument/2006/relationships/image" Target="../media/image88.png"/><Relationship Id="rId4" Type="http://schemas.openxmlformats.org/officeDocument/2006/relationships/image" Target="../media/image91.jpeg"/></Relationships>
</file>

<file path=ppt/slides/_rels/slide7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2.jpeg"/><Relationship Id="rId1" Type="http://schemas.openxmlformats.org/officeDocument/2006/relationships/slideLayout" Target="../slideLayouts/slideLayout24.xml"/></Relationships>
</file>

<file path=ppt/slides/_rels/slide75.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image" Target="../media/image90.png"/><Relationship Id="rId1" Type="http://schemas.openxmlformats.org/officeDocument/2006/relationships/slideLayout" Target="../slideLayouts/slideLayout23.xml"/><Relationship Id="rId4" Type="http://schemas.openxmlformats.org/officeDocument/2006/relationships/image" Target="../media/image5.png"/></Relationships>
</file>

<file path=ppt/slides/_rels/slide7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93.jpeg"/><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38991" y="404664"/>
            <a:ext cx="8666018" cy="1446550"/>
          </a:xfrm>
          <a:prstGeom prst="rect">
            <a:avLst/>
          </a:prstGeom>
        </p:spPr>
        <p:txBody>
          <a:bodyPr wrap="square">
            <a:spAutoFit/>
          </a:bodyPr>
          <a:lstStyle/>
          <a:p>
            <a:pPr algn="ctr" fontAlgn="base"/>
            <a:r>
              <a:rPr lang="en-ZA" sz="8800" b="1" dirty="0"/>
              <a:t>Welcome</a:t>
            </a:r>
          </a:p>
        </p:txBody>
      </p:sp>
      <p:pic>
        <p:nvPicPr>
          <p:cNvPr id="3" name="Picture 16" descr="Maskam Water">
            <a:extLst>
              <a:ext uri="{FF2B5EF4-FFF2-40B4-BE49-F238E27FC236}">
                <a16:creationId xmlns:a16="http://schemas.microsoft.com/office/drawing/2014/main" xmlns="" id="{1E6D4F5F-4449-4C03-879E-1160D68F8EEA}"/>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233760" y="5843160"/>
            <a:ext cx="1921314" cy="100013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4">
            <a:extLst>
              <a:ext uri="{FF2B5EF4-FFF2-40B4-BE49-F238E27FC236}">
                <a16:creationId xmlns:a16="http://schemas.microsoft.com/office/drawing/2014/main" xmlns="" id="{FBCAC5D0-39E3-4A99-9EC0-4CEFA5C34039}"/>
              </a:ext>
            </a:extLst>
          </p:cNvPr>
          <p:cNvSpPr/>
          <p:nvPr/>
        </p:nvSpPr>
        <p:spPr>
          <a:xfrm>
            <a:off x="238991" y="2705725"/>
            <a:ext cx="8666018" cy="1446550"/>
          </a:xfrm>
          <a:prstGeom prst="rect">
            <a:avLst/>
          </a:prstGeom>
        </p:spPr>
        <p:txBody>
          <a:bodyPr wrap="square">
            <a:spAutoFit/>
          </a:bodyPr>
          <a:lstStyle/>
          <a:p>
            <a:pPr algn="ctr" fontAlgn="base"/>
            <a:r>
              <a:rPr lang="en-ZA" sz="4400" b="1" dirty="0"/>
              <a:t>Sustainable long term water solutions</a:t>
            </a:r>
          </a:p>
        </p:txBody>
      </p:sp>
    </p:spTree>
    <p:extLst>
      <p:ext uri="{BB962C8B-B14F-4D97-AF65-F5344CB8AC3E}">
        <p14:creationId xmlns:p14="http://schemas.microsoft.com/office/powerpoint/2010/main" val="32212050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38991" y="1628800"/>
            <a:ext cx="8666018" cy="2862322"/>
          </a:xfrm>
          <a:prstGeom prst="rect">
            <a:avLst/>
          </a:prstGeom>
        </p:spPr>
        <p:txBody>
          <a:bodyPr wrap="square">
            <a:spAutoFit/>
          </a:bodyPr>
          <a:lstStyle/>
          <a:p>
            <a:pPr algn="ctr" fontAlgn="base"/>
            <a:r>
              <a:rPr lang="en-ZA" sz="4500" b="1" dirty="0"/>
              <a:t>“Day Zero” may be avoided for 2018, but our population is still growing and our water resources don’t</a:t>
            </a:r>
          </a:p>
        </p:txBody>
      </p:sp>
      <p:pic>
        <p:nvPicPr>
          <p:cNvPr id="3" name="Picture 16" descr="Maskam Water">
            <a:extLst>
              <a:ext uri="{FF2B5EF4-FFF2-40B4-BE49-F238E27FC236}">
                <a16:creationId xmlns:a16="http://schemas.microsoft.com/office/drawing/2014/main" xmlns="" id="{1E6D4F5F-4449-4C03-879E-1160D68F8EEA}"/>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233760" y="5843160"/>
            <a:ext cx="1921314" cy="1000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77475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38991" y="1951672"/>
            <a:ext cx="8666018" cy="1477328"/>
          </a:xfrm>
          <a:prstGeom prst="rect">
            <a:avLst/>
          </a:prstGeom>
        </p:spPr>
        <p:txBody>
          <a:bodyPr wrap="square">
            <a:spAutoFit/>
          </a:bodyPr>
          <a:lstStyle/>
          <a:p>
            <a:pPr algn="ctr"/>
            <a:r>
              <a:rPr lang="en-ZA" sz="4500" b="1" dirty="0"/>
              <a:t>Unlike electricity, there is no alternative to water. </a:t>
            </a:r>
          </a:p>
        </p:txBody>
      </p:sp>
      <p:pic>
        <p:nvPicPr>
          <p:cNvPr id="3" name="Picture 16" descr="Maskam Water">
            <a:extLst>
              <a:ext uri="{FF2B5EF4-FFF2-40B4-BE49-F238E27FC236}">
                <a16:creationId xmlns:a16="http://schemas.microsoft.com/office/drawing/2014/main" xmlns="" id="{1E6D4F5F-4449-4C03-879E-1160D68F8EEA}"/>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233760" y="5843160"/>
            <a:ext cx="1921314" cy="1000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42586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B51DE53-8BDE-4D9A-9625-5E727D2CC52E}"/>
              </a:ext>
            </a:extLst>
          </p:cNvPr>
          <p:cNvSpPr>
            <a:spLocks noGrp="1"/>
          </p:cNvSpPr>
          <p:nvPr>
            <p:ph type="title"/>
          </p:nvPr>
        </p:nvSpPr>
        <p:spPr/>
        <p:txBody>
          <a:bodyPr/>
          <a:lstStyle/>
          <a:p>
            <a:r>
              <a:rPr lang="af-ZA" dirty="0" err="1"/>
              <a:t>What</a:t>
            </a:r>
            <a:r>
              <a:rPr lang="af-ZA" dirty="0"/>
              <a:t> </a:t>
            </a:r>
            <a:r>
              <a:rPr lang="af-ZA" dirty="0" err="1"/>
              <a:t>now</a:t>
            </a:r>
            <a:r>
              <a:rPr lang="af-ZA" dirty="0"/>
              <a:t>?</a:t>
            </a:r>
          </a:p>
        </p:txBody>
      </p:sp>
      <p:sp>
        <p:nvSpPr>
          <p:cNvPr id="3" name="Content Placeholder 2">
            <a:extLst>
              <a:ext uri="{FF2B5EF4-FFF2-40B4-BE49-F238E27FC236}">
                <a16:creationId xmlns:a16="http://schemas.microsoft.com/office/drawing/2014/main" xmlns="" id="{27BD318C-450C-4121-9761-3FEE09E7ABEE}"/>
              </a:ext>
            </a:extLst>
          </p:cNvPr>
          <p:cNvSpPr>
            <a:spLocks noGrp="1"/>
          </p:cNvSpPr>
          <p:nvPr>
            <p:ph idx="1"/>
          </p:nvPr>
        </p:nvSpPr>
        <p:spPr>
          <a:xfrm>
            <a:off x="457200" y="2348880"/>
            <a:ext cx="8229600" cy="3975720"/>
          </a:xfrm>
        </p:spPr>
        <p:txBody>
          <a:bodyPr/>
          <a:lstStyle/>
          <a:p>
            <a:pPr marL="0" indent="0">
              <a:buNone/>
            </a:pPr>
            <a:r>
              <a:rPr lang="af-ZA" sz="3000" dirty="0" err="1"/>
              <a:t>There</a:t>
            </a:r>
            <a:r>
              <a:rPr lang="af-ZA" sz="3000" dirty="0"/>
              <a:t> are </a:t>
            </a:r>
            <a:r>
              <a:rPr lang="af-ZA" sz="3000" dirty="0" err="1"/>
              <a:t>three</a:t>
            </a:r>
            <a:r>
              <a:rPr lang="af-ZA" sz="3000" dirty="0"/>
              <a:t> </a:t>
            </a:r>
            <a:r>
              <a:rPr lang="af-ZA" sz="3000" dirty="0" err="1"/>
              <a:t>main</a:t>
            </a:r>
            <a:r>
              <a:rPr lang="af-ZA" sz="3000" dirty="0"/>
              <a:t> </a:t>
            </a:r>
            <a:r>
              <a:rPr lang="af-ZA" sz="3000" dirty="0" err="1"/>
              <a:t>stream</a:t>
            </a:r>
            <a:r>
              <a:rPr lang="af-ZA" sz="3000" dirty="0"/>
              <a:t> </a:t>
            </a:r>
            <a:r>
              <a:rPr lang="af-ZA" sz="3000" dirty="0" err="1"/>
              <a:t>solutions</a:t>
            </a:r>
            <a:r>
              <a:rPr lang="af-ZA" sz="3000" dirty="0"/>
              <a:t> </a:t>
            </a:r>
            <a:r>
              <a:rPr lang="af-ZA" sz="3000" dirty="0" err="1"/>
              <a:t>to</a:t>
            </a:r>
            <a:r>
              <a:rPr lang="af-ZA" sz="3000" dirty="0"/>
              <a:t> </a:t>
            </a:r>
            <a:r>
              <a:rPr lang="af-ZA" sz="3000" dirty="0" err="1"/>
              <a:t>our</a:t>
            </a:r>
            <a:r>
              <a:rPr lang="af-ZA" sz="3000" dirty="0"/>
              <a:t> water </a:t>
            </a:r>
            <a:r>
              <a:rPr lang="af-ZA" sz="3000" dirty="0" err="1"/>
              <a:t>shortage</a:t>
            </a:r>
            <a:r>
              <a:rPr lang="af-ZA" sz="3000" dirty="0"/>
              <a:t>:</a:t>
            </a:r>
          </a:p>
          <a:p>
            <a:r>
              <a:rPr lang="af-ZA" dirty="0"/>
              <a:t>1. </a:t>
            </a:r>
            <a:r>
              <a:rPr lang="af-ZA" dirty="0" err="1"/>
              <a:t>Save</a:t>
            </a:r>
            <a:r>
              <a:rPr lang="af-ZA" dirty="0"/>
              <a:t> Water </a:t>
            </a:r>
            <a:r>
              <a:rPr lang="af-ZA" dirty="0" err="1"/>
              <a:t>where</a:t>
            </a:r>
            <a:r>
              <a:rPr lang="af-ZA" dirty="0"/>
              <a:t> </a:t>
            </a:r>
            <a:r>
              <a:rPr lang="af-ZA" dirty="0" err="1"/>
              <a:t>we</a:t>
            </a:r>
            <a:r>
              <a:rPr lang="af-ZA" dirty="0"/>
              <a:t> </a:t>
            </a:r>
            <a:r>
              <a:rPr lang="af-ZA" dirty="0" err="1"/>
              <a:t>can</a:t>
            </a:r>
            <a:r>
              <a:rPr lang="af-ZA" dirty="0"/>
              <a:t>. </a:t>
            </a:r>
          </a:p>
          <a:p>
            <a:r>
              <a:rPr lang="af-ZA" dirty="0"/>
              <a:t>2. </a:t>
            </a:r>
            <a:r>
              <a:rPr lang="af-ZA" dirty="0" err="1"/>
              <a:t>Find</a:t>
            </a:r>
            <a:r>
              <a:rPr lang="af-ZA" dirty="0"/>
              <a:t> </a:t>
            </a:r>
            <a:r>
              <a:rPr lang="af-ZA" dirty="0" err="1"/>
              <a:t>alternative</a:t>
            </a:r>
            <a:r>
              <a:rPr lang="af-ZA" dirty="0"/>
              <a:t> water </a:t>
            </a:r>
            <a:r>
              <a:rPr lang="af-ZA" dirty="0" err="1"/>
              <a:t>sources</a:t>
            </a:r>
            <a:endParaRPr lang="af-ZA" dirty="0"/>
          </a:p>
          <a:p>
            <a:r>
              <a:rPr lang="af-ZA" dirty="0"/>
              <a:t>3. Re-</a:t>
            </a:r>
            <a:r>
              <a:rPr lang="af-ZA" dirty="0" err="1"/>
              <a:t>use</a:t>
            </a:r>
            <a:r>
              <a:rPr lang="af-ZA" dirty="0"/>
              <a:t> water</a:t>
            </a:r>
          </a:p>
        </p:txBody>
      </p:sp>
      <p:pic>
        <p:nvPicPr>
          <p:cNvPr id="4" name="Picture 16" descr="Maskam Water">
            <a:extLst>
              <a:ext uri="{FF2B5EF4-FFF2-40B4-BE49-F238E27FC236}">
                <a16:creationId xmlns:a16="http://schemas.microsoft.com/office/drawing/2014/main" xmlns="" id="{6E37A7B6-BB38-4F3B-B5DB-3B137B01FECD}"/>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233760" y="5843160"/>
            <a:ext cx="1921314" cy="1000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54086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2065" y="1815192"/>
            <a:ext cx="9196065" cy="2917373"/>
          </a:xfrm>
          <a:prstGeom prst="rect">
            <a:avLst/>
          </a:prstGeom>
        </p:spPr>
      </p:pic>
      <p:cxnSp>
        <p:nvCxnSpPr>
          <p:cNvPr id="3" name="Straight Connector 2">
            <a:extLst>
              <a:ext uri="{FF2B5EF4-FFF2-40B4-BE49-F238E27FC236}">
                <a16:creationId xmlns:a16="http://schemas.microsoft.com/office/drawing/2014/main" xmlns="" id="{39673099-CC3F-417C-BB67-023E13B8A055}"/>
              </a:ext>
            </a:extLst>
          </p:cNvPr>
          <p:cNvCxnSpPr/>
          <p:nvPr/>
        </p:nvCxnSpPr>
        <p:spPr>
          <a:xfrm>
            <a:off x="4927209" y="3112668"/>
            <a:ext cx="422031" cy="0"/>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xmlns="" id="{DCE929E7-01FD-4329-8708-6EA0366541AA}"/>
              </a:ext>
            </a:extLst>
          </p:cNvPr>
          <p:cNvSpPr txBox="1"/>
          <p:nvPr/>
        </p:nvSpPr>
        <p:spPr>
          <a:xfrm>
            <a:off x="4770196" y="4133146"/>
            <a:ext cx="710451" cy="715581"/>
          </a:xfrm>
          <a:prstGeom prst="rect">
            <a:avLst/>
          </a:prstGeom>
          <a:noFill/>
        </p:spPr>
        <p:txBody>
          <a:bodyPr wrap="none" rtlCol="0">
            <a:spAutoFit/>
          </a:bodyPr>
          <a:lstStyle/>
          <a:p>
            <a:pPr defTabSz="685800" fontAlgn="auto">
              <a:spcBef>
                <a:spcPts val="0"/>
              </a:spcBef>
              <a:spcAft>
                <a:spcPts val="0"/>
              </a:spcAft>
            </a:pPr>
            <a:r>
              <a:rPr lang="af-ZA" sz="4050" b="1" dirty="0">
                <a:solidFill>
                  <a:srgbClr val="FF0000"/>
                </a:solidFill>
                <a:latin typeface="Calibri" panose="020F0502020204030204"/>
                <a:cs typeface="+mn-cs"/>
              </a:rPr>
              <a:t>50</a:t>
            </a:r>
          </a:p>
        </p:txBody>
      </p:sp>
      <p:cxnSp>
        <p:nvCxnSpPr>
          <p:cNvPr id="7" name="Straight Arrow Connector 6">
            <a:extLst>
              <a:ext uri="{FF2B5EF4-FFF2-40B4-BE49-F238E27FC236}">
                <a16:creationId xmlns:a16="http://schemas.microsoft.com/office/drawing/2014/main" xmlns="" id="{3771AC09-EB33-4751-85CD-802B02DAD1D3}"/>
              </a:ext>
            </a:extLst>
          </p:cNvPr>
          <p:cNvCxnSpPr>
            <a:cxnSpLocks/>
          </p:cNvCxnSpPr>
          <p:nvPr/>
        </p:nvCxnSpPr>
        <p:spPr>
          <a:xfrm flipV="1">
            <a:off x="5138225" y="3273879"/>
            <a:ext cx="1" cy="937093"/>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xmlns="" id="{4346689D-36AC-4EDA-951F-432627FCFC96}"/>
              </a:ext>
            </a:extLst>
          </p:cNvPr>
          <p:cNvSpPr txBox="1"/>
          <p:nvPr/>
        </p:nvSpPr>
        <p:spPr>
          <a:xfrm>
            <a:off x="611560" y="314409"/>
            <a:ext cx="5827236" cy="1200329"/>
          </a:xfrm>
          <a:prstGeom prst="rect">
            <a:avLst/>
          </a:prstGeom>
          <a:noFill/>
        </p:spPr>
        <p:txBody>
          <a:bodyPr wrap="none" rtlCol="0">
            <a:spAutoFit/>
          </a:bodyPr>
          <a:lstStyle/>
          <a:p>
            <a:r>
              <a:rPr lang="af-ZA" sz="7200" dirty="0"/>
              <a:t>1. </a:t>
            </a:r>
            <a:r>
              <a:rPr lang="af-ZA" sz="7200" dirty="0" err="1"/>
              <a:t>Save</a:t>
            </a:r>
            <a:r>
              <a:rPr lang="af-ZA" sz="7200" dirty="0"/>
              <a:t> water</a:t>
            </a:r>
          </a:p>
        </p:txBody>
      </p:sp>
      <p:pic>
        <p:nvPicPr>
          <p:cNvPr id="8" name="Picture 16" descr="Maskam Water">
            <a:extLst>
              <a:ext uri="{FF2B5EF4-FFF2-40B4-BE49-F238E27FC236}">
                <a16:creationId xmlns:a16="http://schemas.microsoft.com/office/drawing/2014/main" xmlns="" id="{F6DFAC58-DCA1-4C31-828C-5B589A2E9DA2}"/>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7233760" y="5843160"/>
            <a:ext cx="1921314" cy="1000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25166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74B5290-0B40-4DEB-8806-F5F2011CE9FC}"/>
              </a:ext>
            </a:extLst>
          </p:cNvPr>
          <p:cNvSpPr>
            <a:spLocks noGrp="1"/>
          </p:cNvSpPr>
          <p:nvPr>
            <p:ph type="title"/>
          </p:nvPr>
        </p:nvSpPr>
        <p:spPr/>
        <p:txBody>
          <a:bodyPr>
            <a:normAutofit/>
          </a:bodyPr>
          <a:lstStyle/>
          <a:p>
            <a:r>
              <a:rPr lang="af-ZA" sz="5400" b="1" i="1" dirty="0" err="1">
                <a:solidFill>
                  <a:srgbClr val="00B0F0"/>
                </a:solidFill>
                <a:effectLst>
                  <a:outerShdw blurRad="38100" dist="38100" dir="2700000" algn="tl">
                    <a:srgbClr val="000000">
                      <a:alpha val="43137"/>
                    </a:srgbClr>
                  </a:outerShdw>
                </a:effectLst>
              </a:rPr>
              <a:t>Alternative</a:t>
            </a:r>
            <a:r>
              <a:rPr lang="af-ZA" sz="5400" b="1" i="1" dirty="0">
                <a:solidFill>
                  <a:srgbClr val="00B0F0"/>
                </a:solidFill>
                <a:effectLst>
                  <a:outerShdw blurRad="38100" dist="38100" dir="2700000" algn="tl">
                    <a:srgbClr val="000000">
                      <a:alpha val="43137"/>
                    </a:srgbClr>
                  </a:outerShdw>
                </a:effectLst>
              </a:rPr>
              <a:t> Water </a:t>
            </a:r>
            <a:r>
              <a:rPr lang="af-ZA" sz="5400" b="1" i="1" dirty="0" err="1">
                <a:solidFill>
                  <a:srgbClr val="00B0F0"/>
                </a:solidFill>
                <a:effectLst>
                  <a:outerShdw blurRad="38100" dist="38100" dir="2700000" algn="tl">
                    <a:srgbClr val="000000">
                      <a:alpha val="43137"/>
                    </a:srgbClr>
                  </a:outerShdw>
                </a:effectLst>
              </a:rPr>
              <a:t>Sources</a:t>
            </a:r>
            <a:endParaRPr lang="af-ZA" sz="5400" b="1" i="1" dirty="0">
              <a:solidFill>
                <a:srgbClr val="00B0F0"/>
              </a:solidFill>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xmlns="" id="{34329CE3-161B-424E-9D2B-AE3168873C55}"/>
              </a:ext>
            </a:extLst>
          </p:cNvPr>
          <p:cNvSpPr>
            <a:spLocks noGrp="1"/>
          </p:cNvSpPr>
          <p:nvPr>
            <p:ph idx="1"/>
          </p:nvPr>
        </p:nvSpPr>
        <p:spPr>
          <a:xfrm>
            <a:off x="628650" y="3140968"/>
            <a:ext cx="7886700" cy="955303"/>
          </a:xfrm>
        </p:spPr>
        <p:txBody>
          <a:bodyPr>
            <a:normAutofit fontScale="92500"/>
          </a:bodyPr>
          <a:lstStyle/>
          <a:p>
            <a:r>
              <a:rPr lang="af-ZA" sz="6600" dirty="0" err="1"/>
              <a:t>Rain</a:t>
            </a:r>
            <a:r>
              <a:rPr lang="af-ZA" sz="6600" dirty="0"/>
              <a:t> Water </a:t>
            </a:r>
            <a:r>
              <a:rPr lang="af-ZA" sz="6600" dirty="0" err="1"/>
              <a:t>Harvesting</a:t>
            </a:r>
            <a:endParaRPr lang="af-ZA" sz="6600" dirty="0"/>
          </a:p>
        </p:txBody>
      </p:sp>
      <p:pic>
        <p:nvPicPr>
          <p:cNvPr id="4" name="Picture 16" descr="Maskam Water">
            <a:extLst>
              <a:ext uri="{FF2B5EF4-FFF2-40B4-BE49-F238E27FC236}">
                <a16:creationId xmlns:a16="http://schemas.microsoft.com/office/drawing/2014/main" xmlns="" id="{1721E859-62D4-430B-A428-009526397FE7}"/>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233760" y="5843160"/>
            <a:ext cx="1921314" cy="100013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xmlns="" id="{5CE09F64-3C23-49FB-B654-70C4D502E713}"/>
              </a:ext>
            </a:extLst>
          </p:cNvPr>
          <p:cNvSpPr txBox="1"/>
          <p:nvPr/>
        </p:nvSpPr>
        <p:spPr>
          <a:xfrm>
            <a:off x="1835696" y="4600383"/>
            <a:ext cx="1399742" cy="461665"/>
          </a:xfrm>
          <a:prstGeom prst="rect">
            <a:avLst/>
          </a:prstGeom>
          <a:noFill/>
        </p:spPr>
        <p:txBody>
          <a:bodyPr wrap="none" rtlCol="0">
            <a:spAutoFit/>
          </a:bodyPr>
          <a:lstStyle/>
          <a:p>
            <a:r>
              <a:rPr lang="af-ZA" sz="2400" dirty="0" err="1"/>
              <a:t>Low</a:t>
            </a:r>
            <a:r>
              <a:rPr lang="af-ZA" sz="2400" dirty="0"/>
              <a:t> </a:t>
            </a:r>
            <a:r>
              <a:rPr lang="af-ZA" sz="2400" dirty="0" err="1"/>
              <a:t>cost</a:t>
            </a:r>
            <a:endParaRPr lang="af-ZA" sz="2400" dirty="0"/>
          </a:p>
        </p:txBody>
      </p:sp>
    </p:spTree>
    <p:extLst>
      <p:ext uri="{BB962C8B-B14F-4D97-AF65-F5344CB8AC3E}">
        <p14:creationId xmlns:p14="http://schemas.microsoft.com/office/powerpoint/2010/main" val="27490954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74B5290-0B40-4DEB-8806-F5F2011CE9FC}"/>
              </a:ext>
            </a:extLst>
          </p:cNvPr>
          <p:cNvSpPr>
            <a:spLocks noGrp="1"/>
          </p:cNvSpPr>
          <p:nvPr>
            <p:ph type="title"/>
          </p:nvPr>
        </p:nvSpPr>
        <p:spPr/>
        <p:txBody>
          <a:bodyPr>
            <a:normAutofit/>
          </a:bodyPr>
          <a:lstStyle/>
          <a:p>
            <a:r>
              <a:rPr lang="af-ZA" sz="5400" b="1" i="1" dirty="0" err="1">
                <a:solidFill>
                  <a:srgbClr val="00B0F0"/>
                </a:solidFill>
                <a:effectLst>
                  <a:outerShdw blurRad="38100" dist="38100" dir="2700000" algn="tl">
                    <a:srgbClr val="000000">
                      <a:alpha val="43137"/>
                    </a:srgbClr>
                  </a:outerShdw>
                </a:effectLst>
              </a:rPr>
              <a:t>Alternative</a:t>
            </a:r>
            <a:r>
              <a:rPr lang="af-ZA" sz="5400" b="1" i="1" dirty="0">
                <a:solidFill>
                  <a:srgbClr val="00B0F0"/>
                </a:solidFill>
                <a:effectLst>
                  <a:outerShdw blurRad="38100" dist="38100" dir="2700000" algn="tl">
                    <a:srgbClr val="000000">
                      <a:alpha val="43137"/>
                    </a:srgbClr>
                  </a:outerShdw>
                </a:effectLst>
              </a:rPr>
              <a:t> Water </a:t>
            </a:r>
            <a:r>
              <a:rPr lang="af-ZA" sz="5400" b="1" i="1" dirty="0" err="1">
                <a:solidFill>
                  <a:srgbClr val="00B0F0"/>
                </a:solidFill>
                <a:effectLst>
                  <a:outerShdw blurRad="38100" dist="38100" dir="2700000" algn="tl">
                    <a:srgbClr val="000000">
                      <a:alpha val="43137"/>
                    </a:srgbClr>
                  </a:outerShdw>
                </a:effectLst>
              </a:rPr>
              <a:t>Sources</a:t>
            </a:r>
            <a:endParaRPr lang="af-ZA" sz="5400" b="1" i="1" dirty="0">
              <a:solidFill>
                <a:srgbClr val="00B0F0"/>
              </a:solidFill>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xmlns="" id="{34329CE3-161B-424E-9D2B-AE3168873C55}"/>
              </a:ext>
            </a:extLst>
          </p:cNvPr>
          <p:cNvSpPr>
            <a:spLocks noGrp="1"/>
          </p:cNvSpPr>
          <p:nvPr>
            <p:ph idx="1"/>
          </p:nvPr>
        </p:nvSpPr>
        <p:spPr>
          <a:xfrm>
            <a:off x="628650" y="3140968"/>
            <a:ext cx="7886700" cy="955303"/>
          </a:xfrm>
        </p:spPr>
        <p:txBody>
          <a:bodyPr>
            <a:normAutofit fontScale="92500"/>
          </a:bodyPr>
          <a:lstStyle/>
          <a:p>
            <a:r>
              <a:rPr lang="af-ZA" sz="6600" dirty="0" err="1"/>
              <a:t>Rain</a:t>
            </a:r>
            <a:r>
              <a:rPr lang="af-ZA" sz="6600" dirty="0"/>
              <a:t> Water </a:t>
            </a:r>
            <a:r>
              <a:rPr lang="af-ZA" sz="6600" dirty="0" err="1"/>
              <a:t>Harvesting</a:t>
            </a:r>
            <a:endParaRPr lang="af-ZA" sz="6600" dirty="0"/>
          </a:p>
        </p:txBody>
      </p:sp>
      <p:pic>
        <p:nvPicPr>
          <p:cNvPr id="4" name="Picture 16" descr="Maskam Water">
            <a:extLst>
              <a:ext uri="{FF2B5EF4-FFF2-40B4-BE49-F238E27FC236}">
                <a16:creationId xmlns:a16="http://schemas.microsoft.com/office/drawing/2014/main" xmlns="" id="{1721E859-62D4-430B-A428-009526397FE7}"/>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233760" y="5843160"/>
            <a:ext cx="1921314" cy="100013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xmlns="" id="{5CE09F64-3C23-49FB-B654-70C4D502E713}"/>
              </a:ext>
            </a:extLst>
          </p:cNvPr>
          <p:cNvSpPr txBox="1"/>
          <p:nvPr/>
        </p:nvSpPr>
        <p:spPr>
          <a:xfrm>
            <a:off x="868705" y="4508050"/>
            <a:ext cx="6799639" cy="830997"/>
          </a:xfrm>
          <a:prstGeom prst="rect">
            <a:avLst/>
          </a:prstGeom>
          <a:noFill/>
        </p:spPr>
        <p:txBody>
          <a:bodyPr wrap="square" rtlCol="0">
            <a:spAutoFit/>
          </a:bodyPr>
          <a:lstStyle/>
          <a:p>
            <a:r>
              <a:rPr lang="af-ZA" sz="2400" dirty="0" err="1"/>
              <a:t>Harvesting</a:t>
            </a:r>
            <a:r>
              <a:rPr lang="af-ZA" sz="2400" dirty="0"/>
              <a:t> </a:t>
            </a:r>
            <a:r>
              <a:rPr lang="af-ZA" sz="2400" dirty="0" err="1"/>
              <a:t>rain</a:t>
            </a:r>
            <a:r>
              <a:rPr lang="af-ZA" sz="2400" dirty="0"/>
              <a:t> water in winter </a:t>
            </a:r>
            <a:r>
              <a:rPr lang="af-ZA" sz="2400" dirty="0" err="1"/>
              <a:t>allows</a:t>
            </a:r>
            <a:r>
              <a:rPr lang="af-ZA" sz="2400" dirty="0"/>
              <a:t> </a:t>
            </a:r>
            <a:r>
              <a:rPr lang="af-ZA" sz="2400" dirty="0" err="1"/>
              <a:t>our</a:t>
            </a:r>
            <a:r>
              <a:rPr lang="af-ZA" sz="2400" dirty="0"/>
              <a:t> </a:t>
            </a:r>
            <a:r>
              <a:rPr lang="af-ZA" sz="2400" dirty="0" err="1"/>
              <a:t>dams</a:t>
            </a:r>
            <a:r>
              <a:rPr lang="af-ZA" sz="2400" dirty="0"/>
              <a:t> </a:t>
            </a:r>
            <a:r>
              <a:rPr lang="af-ZA" sz="2400" dirty="0" err="1"/>
              <a:t>to</a:t>
            </a:r>
            <a:r>
              <a:rPr lang="af-ZA" sz="2400" dirty="0"/>
              <a:t> </a:t>
            </a:r>
            <a:r>
              <a:rPr lang="af-ZA" sz="2400" dirty="0" err="1"/>
              <a:t>fill</a:t>
            </a:r>
            <a:r>
              <a:rPr lang="af-ZA" sz="2400" dirty="0"/>
              <a:t> </a:t>
            </a:r>
            <a:r>
              <a:rPr lang="af-ZA" sz="2400" dirty="0" err="1"/>
              <a:t>up</a:t>
            </a:r>
            <a:r>
              <a:rPr lang="af-ZA" sz="2400" dirty="0"/>
              <a:t> </a:t>
            </a:r>
            <a:r>
              <a:rPr lang="af-ZA" sz="2400" dirty="0" err="1"/>
              <a:t>for</a:t>
            </a:r>
            <a:r>
              <a:rPr lang="af-ZA" sz="2400" dirty="0"/>
              <a:t> </a:t>
            </a:r>
            <a:r>
              <a:rPr lang="af-ZA" sz="2400" dirty="0" err="1"/>
              <a:t>summer</a:t>
            </a:r>
            <a:r>
              <a:rPr lang="af-ZA" sz="2400" dirty="0"/>
              <a:t> </a:t>
            </a:r>
            <a:r>
              <a:rPr lang="af-ZA" sz="2400" dirty="0" err="1"/>
              <a:t>use</a:t>
            </a:r>
            <a:r>
              <a:rPr lang="af-ZA" sz="2400" dirty="0"/>
              <a:t> </a:t>
            </a:r>
          </a:p>
        </p:txBody>
      </p:sp>
    </p:spTree>
    <p:extLst>
      <p:ext uri="{BB962C8B-B14F-4D97-AF65-F5344CB8AC3E}">
        <p14:creationId xmlns:p14="http://schemas.microsoft.com/office/powerpoint/2010/main" val="19178112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74B5290-0B40-4DEB-8806-F5F2011CE9FC}"/>
              </a:ext>
            </a:extLst>
          </p:cNvPr>
          <p:cNvSpPr>
            <a:spLocks noGrp="1"/>
          </p:cNvSpPr>
          <p:nvPr>
            <p:ph type="title"/>
          </p:nvPr>
        </p:nvSpPr>
        <p:spPr/>
        <p:txBody>
          <a:bodyPr>
            <a:normAutofit/>
          </a:bodyPr>
          <a:lstStyle/>
          <a:p>
            <a:r>
              <a:rPr lang="af-ZA" sz="5400" b="1" i="1" dirty="0" err="1">
                <a:solidFill>
                  <a:srgbClr val="00B0F0"/>
                </a:solidFill>
                <a:effectLst>
                  <a:outerShdw blurRad="38100" dist="38100" dir="2700000" algn="tl">
                    <a:srgbClr val="000000">
                      <a:alpha val="43137"/>
                    </a:srgbClr>
                  </a:outerShdw>
                </a:effectLst>
              </a:rPr>
              <a:t>Alternative</a:t>
            </a:r>
            <a:r>
              <a:rPr lang="af-ZA" sz="5400" b="1" i="1" dirty="0">
                <a:solidFill>
                  <a:srgbClr val="00B0F0"/>
                </a:solidFill>
                <a:effectLst>
                  <a:outerShdw blurRad="38100" dist="38100" dir="2700000" algn="tl">
                    <a:srgbClr val="000000">
                      <a:alpha val="43137"/>
                    </a:srgbClr>
                  </a:outerShdw>
                </a:effectLst>
              </a:rPr>
              <a:t> Water </a:t>
            </a:r>
            <a:r>
              <a:rPr lang="af-ZA" sz="5400" b="1" i="1" dirty="0" err="1">
                <a:solidFill>
                  <a:srgbClr val="00B0F0"/>
                </a:solidFill>
                <a:effectLst>
                  <a:outerShdw blurRad="38100" dist="38100" dir="2700000" algn="tl">
                    <a:srgbClr val="000000">
                      <a:alpha val="43137"/>
                    </a:srgbClr>
                  </a:outerShdw>
                </a:effectLst>
              </a:rPr>
              <a:t>Sources</a:t>
            </a:r>
            <a:endParaRPr lang="af-ZA" sz="5400" b="1" i="1" dirty="0">
              <a:solidFill>
                <a:srgbClr val="00B0F0"/>
              </a:solidFill>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xmlns="" id="{34329CE3-161B-424E-9D2B-AE3168873C55}"/>
              </a:ext>
            </a:extLst>
          </p:cNvPr>
          <p:cNvSpPr>
            <a:spLocks noGrp="1"/>
          </p:cNvSpPr>
          <p:nvPr>
            <p:ph idx="1"/>
          </p:nvPr>
        </p:nvSpPr>
        <p:spPr>
          <a:xfrm>
            <a:off x="628650" y="3140968"/>
            <a:ext cx="7886700" cy="955303"/>
          </a:xfrm>
        </p:spPr>
        <p:txBody>
          <a:bodyPr>
            <a:normAutofit fontScale="92500"/>
          </a:bodyPr>
          <a:lstStyle/>
          <a:p>
            <a:r>
              <a:rPr lang="af-ZA" sz="6600" dirty="0" err="1"/>
              <a:t>Rain</a:t>
            </a:r>
            <a:r>
              <a:rPr lang="af-ZA" sz="6600" dirty="0"/>
              <a:t> Water </a:t>
            </a:r>
            <a:r>
              <a:rPr lang="af-ZA" sz="6600" dirty="0" err="1"/>
              <a:t>Harvesting</a:t>
            </a:r>
            <a:endParaRPr lang="af-ZA" sz="6600" dirty="0"/>
          </a:p>
        </p:txBody>
      </p:sp>
      <p:pic>
        <p:nvPicPr>
          <p:cNvPr id="4" name="Picture 16" descr="Maskam Water">
            <a:extLst>
              <a:ext uri="{FF2B5EF4-FFF2-40B4-BE49-F238E27FC236}">
                <a16:creationId xmlns:a16="http://schemas.microsoft.com/office/drawing/2014/main" xmlns="" id="{1721E859-62D4-430B-A428-009526397FE7}"/>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233760" y="5843160"/>
            <a:ext cx="1921314" cy="100013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xmlns="" id="{5CE09F64-3C23-49FB-B654-70C4D502E713}"/>
              </a:ext>
            </a:extLst>
          </p:cNvPr>
          <p:cNvSpPr txBox="1"/>
          <p:nvPr/>
        </p:nvSpPr>
        <p:spPr>
          <a:xfrm>
            <a:off x="1187624" y="4508050"/>
            <a:ext cx="6551794" cy="461665"/>
          </a:xfrm>
          <a:prstGeom prst="rect">
            <a:avLst/>
          </a:prstGeom>
          <a:noFill/>
        </p:spPr>
        <p:txBody>
          <a:bodyPr wrap="none" rtlCol="0">
            <a:spAutoFit/>
          </a:bodyPr>
          <a:lstStyle/>
          <a:p>
            <a:r>
              <a:rPr lang="af-ZA" sz="2400" dirty="0"/>
              <a:t>Little water </a:t>
            </a:r>
            <a:r>
              <a:rPr lang="af-ZA" sz="2400" dirty="0" err="1"/>
              <a:t>can</a:t>
            </a:r>
            <a:r>
              <a:rPr lang="af-ZA" sz="2400" dirty="0"/>
              <a:t> </a:t>
            </a:r>
            <a:r>
              <a:rPr lang="af-ZA" sz="2400" dirty="0" err="1"/>
              <a:t>be</a:t>
            </a:r>
            <a:r>
              <a:rPr lang="af-ZA" sz="2400" dirty="0"/>
              <a:t> </a:t>
            </a:r>
            <a:r>
              <a:rPr lang="af-ZA" sz="2400" dirty="0" err="1"/>
              <a:t>harvested</a:t>
            </a:r>
            <a:r>
              <a:rPr lang="af-ZA" sz="2400" dirty="0"/>
              <a:t> in </a:t>
            </a:r>
            <a:r>
              <a:rPr lang="af-ZA" sz="2400" dirty="0" err="1"/>
              <a:t>the</a:t>
            </a:r>
            <a:r>
              <a:rPr lang="af-ZA" sz="2400" dirty="0"/>
              <a:t> </a:t>
            </a:r>
            <a:r>
              <a:rPr lang="af-ZA" sz="2400" dirty="0" err="1"/>
              <a:t>dry</a:t>
            </a:r>
            <a:r>
              <a:rPr lang="af-ZA" sz="2400" dirty="0"/>
              <a:t> </a:t>
            </a:r>
            <a:r>
              <a:rPr lang="af-ZA" sz="2400" dirty="0" err="1"/>
              <a:t>season</a:t>
            </a:r>
            <a:endParaRPr lang="af-ZA" sz="2400" dirty="0"/>
          </a:p>
        </p:txBody>
      </p:sp>
    </p:spTree>
    <p:extLst>
      <p:ext uri="{BB962C8B-B14F-4D97-AF65-F5344CB8AC3E}">
        <p14:creationId xmlns:p14="http://schemas.microsoft.com/office/powerpoint/2010/main" val="42257087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74B5290-0B40-4DEB-8806-F5F2011CE9FC}"/>
              </a:ext>
            </a:extLst>
          </p:cNvPr>
          <p:cNvSpPr>
            <a:spLocks noGrp="1"/>
          </p:cNvSpPr>
          <p:nvPr>
            <p:ph type="title"/>
          </p:nvPr>
        </p:nvSpPr>
        <p:spPr/>
        <p:txBody>
          <a:bodyPr>
            <a:normAutofit/>
          </a:bodyPr>
          <a:lstStyle/>
          <a:p>
            <a:r>
              <a:rPr lang="af-ZA" sz="5400" b="1" i="1" dirty="0" err="1">
                <a:solidFill>
                  <a:srgbClr val="00B0F0"/>
                </a:solidFill>
                <a:effectLst>
                  <a:outerShdw blurRad="38100" dist="38100" dir="2700000" algn="tl">
                    <a:srgbClr val="000000">
                      <a:alpha val="43137"/>
                    </a:srgbClr>
                  </a:outerShdw>
                </a:effectLst>
              </a:rPr>
              <a:t>Alternative</a:t>
            </a:r>
            <a:r>
              <a:rPr lang="af-ZA" sz="5400" b="1" i="1" dirty="0">
                <a:solidFill>
                  <a:srgbClr val="00B0F0"/>
                </a:solidFill>
                <a:effectLst>
                  <a:outerShdw blurRad="38100" dist="38100" dir="2700000" algn="tl">
                    <a:srgbClr val="000000">
                      <a:alpha val="43137"/>
                    </a:srgbClr>
                  </a:outerShdw>
                </a:effectLst>
              </a:rPr>
              <a:t> Water </a:t>
            </a:r>
            <a:r>
              <a:rPr lang="af-ZA" sz="5400" b="1" i="1" dirty="0" err="1">
                <a:solidFill>
                  <a:srgbClr val="00B0F0"/>
                </a:solidFill>
                <a:effectLst>
                  <a:outerShdw blurRad="38100" dist="38100" dir="2700000" algn="tl">
                    <a:srgbClr val="000000">
                      <a:alpha val="43137"/>
                    </a:srgbClr>
                  </a:outerShdw>
                </a:effectLst>
              </a:rPr>
              <a:t>Sources</a:t>
            </a:r>
            <a:endParaRPr lang="af-ZA" sz="5400" b="1" i="1" dirty="0">
              <a:solidFill>
                <a:srgbClr val="00B0F0"/>
              </a:solidFill>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xmlns="" id="{34329CE3-161B-424E-9D2B-AE3168873C55}"/>
              </a:ext>
            </a:extLst>
          </p:cNvPr>
          <p:cNvSpPr>
            <a:spLocks noGrp="1"/>
          </p:cNvSpPr>
          <p:nvPr>
            <p:ph idx="1"/>
          </p:nvPr>
        </p:nvSpPr>
        <p:spPr>
          <a:xfrm>
            <a:off x="628650" y="3140968"/>
            <a:ext cx="7886700" cy="955303"/>
          </a:xfrm>
        </p:spPr>
        <p:txBody>
          <a:bodyPr>
            <a:normAutofit fontScale="92500"/>
          </a:bodyPr>
          <a:lstStyle/>
          <a:p>
            <a:r>
              <a:rPr lang="af-ZA" sz="6600" dirty="0" err="1"/>
              <a:t>Rain</a:t>
            </a:r>
            <a:r>
              <a:rPr lang="af-ZA" sz="6600" dirty="0"/>
              <a:t> Water </a:t>
            </a:r>
            <a:r>
              <a:rPr lang="af-ZA" sz="6600" dirty="0" err="1"/>
              <a:t>Harvesting</a:t>
            </a:r>
            <a:endParaRPr lang="af-ZA" sz="6600" dirty="0"/>
          </a:p>
        </p:txBody>
      </p:sp>
      <p:pic>
        <p:nvPicPr>
          <p:cNvPr id="4" name="Picture 16" descr="Maskam Water">
            <a:extLst>
              <a:ext uri="{FF2B5EF4-FFF2-40B4-BE49-F238E27FC236}">
                <a16:creationId xmlns:a16="http://schemas.microsoft.com/office/drawing/2014/main" xmlns="" id="{1721E859-62D4-430B-A428-009526397FE7}"/>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233760" y="5843160"/>
            <a:ext cx="1921314" cy="100013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xmlns="" id="{5CE09F64-3C23-49FB-B654-70C4D502E713}"/>
              </a:ext>
            </a:extLst>
          </p:cNvPr>
          <p:cNvSpPr txBox="1"/>
          <p:nvPr/>
        </p:nvSpPr>
        <p:spPr>
          <a:xfrm>
            <a:off x="971600" y="4508050"/>
            <a:ext cx="6552728" cy="830997"/>
          </a:xfrm>
          <a:prstGeom prst="rect">
            <a:avLst/>
          </a:prstGeom>
          <a:noFill/>
        </p:spPr>
        <p:txBody>
          <a:bodyPr wrap="square" rtlCol="0">
            <a:spAutoFit/>
          </a:bodyPr>
          <a:lstStyle/>
          <a:p>
            <a:r>
              <a:rPr lang="af-ZA" sz="2400" dirty="0" err="1"/>
              <a:t>Can</a:t>
            </a:r>
            <a:r>
              <a:rPr lang="af-ZA" sz="2400" dirty="0"/>
              <a:t> </a:t>
            </a:r>
            <a:r>
              <a:rPr lang="af-ZA" sz="2400" dirty="0" err="1"/>
              <a:t>be</a:t>
            </a:r>
            <a:r>
              <a:rPr lang="af-ZA" sz="2400" dirty="0"/>
              <a:t> </a:t>
            </a:r>
            <a:r>
              <a:rPr lang="af-ZA" sz="2400" dirty="0" err="1"/>
              <a:t>used</a:t>
            </a:r>
            <a:r>
              <a:rPr lang="af-ZA" sz="2400" dirty="0"/>
              <a:t> </a:t>
            </a:r>
            <a:r>
              <a:rPr lang="af-ZA" sz="2400" dirty="0" err="1"/>
              <a:t>outdoors</a:t>
            </a:r>
            <a:r>
              <a:rPr lang="af-ZA" sz="2400" dirty="0"/>
              <a:t> </a:t>
            </a:r>
            <a:r>
              <a:rPr lang="af-ZA" sz="2400" dirty="0" err="1"/>
              <a:t>or</a:t>
            </a:r>
            <a:r>
              <a:rPr lang="af-ZA" sz="2400" dirty="0"/>
              <a:t> in </a:t>
            </a:r>
            <a:r>
              <a:rPr lang="af-ZA" sz="2400" dirty="0" err="1"/>
              <a:t>the</a:t>
            </a:r>
            <a:r>
              <a:rPr lang="af-ZA" sz="2400" dirty="0"/>
              <a:t> </a:t>
            </a:r>
            <a:r>
              <a:rPr lang="af-ZA" sz="2400" dirty="0" err="1"/>
              <a:t>house</a:t>
            </a:r>
            <a:r>
              <a:rPr lang="af-ZA" sz="2400" dirty="0"/>
              <a:t>, </a:t>
            </a:r>
            <a:r>
              <a:rPr lang="af-ZA" sz="2400" dirty="0" err="1"/>
              <a:t>with</a:t>
            </a:r>
            <a:r>
              <a:rPr lang="af-ZA" sz="2400" dirty="0"/>
              <a:t> </a:t>
            </a:r>
            <a:r>
              <a:rPr lang="af-ZA" sz="2400" dirty="0" err="1"/>
              <a:t>minimal</a:t>
            </a:r>
            <a:r>
              <a:rPr lang="af-ZA" sz="2400" dirty="0"/>
              <a:t> </a:t>
            </a:r>
            <a:r>
              <a:rPr lang="af-ZA" sz="2400" dirty="0" err="1"/>
              <a:t>filtration</a:t>
            </a:r>
            <a:endParaRPr lang="af-ZA" sz="2400" dirty="0"/>
          </a:p>
        </p:txBody>
      </p:sp>
    </p:spTree>
    <p:extLst>
      <p:ext uri="{BB962C8B-B14F-4D97-AF65-F5344CB8AC3E}">
        <p14:creationId xmlns:p14="http://schemas.microsoft.com/office/powerpoint/2010/main" val="11785709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74B5290-0B40-4DEB-8806-F5F2011CE9FC}"/>
              </a:ext>
            </a:extLst>
          </p:cNvPr>
          <p:cNvSpPr>
            <a:spLocks noGrp="1"/>
          </p:cNvSpPr>
          <p:nvPr>
            <p:ph type="title"/>
          </p:nvPr>
        </p:nvSpPr>
        <p:spPr/>
        <p:txBody>
          <a:bodyPr>
            <a:normAutofit/>
          </a:bodyPr>
          <a:lstStyle/>
          <a:p>
            <a:r>
              <a:rPr lang="af-ZA" sz="5400" b="1" i="1" dirty="0" err="1">
                <a:solidFill>
                  <a:srgbClr val="00B0F0"/>
                </a:solidFill>
                <a:effectLst>
                  <a:outerShdw blurRad="38100" dist="38100" dir="2700000" algn="tl">
                    <a:srgbClr val="000000">
                      <a:alpha val="43137"/>
                    </a:srgbClr>
                  </a:outerShdw>
                </a:effectLst>
              </a:rPr>
              <a:t>Alternative</a:t>
            </a:r>
            <a:r>
              <a:rPr lang="af-ZA" sz="5400" b="1" i="1" dirty="0">
                <a:solidFill>
                  <a:srgbClr val="00B0F0"/>
                </a:solidFill>
                <a:effectLst>
                  <a:outerShdw blurRad="38100" dist="38100" dir="2700000" algn="tl">
                    <a:srgbClr val="000000">
                      <a:alpha val="43137"/>
                    </a:srgbClr>
                  </a:outerShdw>
                </a:effectLst>
              </a:rPr>
              <a:t> Water </a:t>
            </a:r>
            <a:r>
              <a:rPr lang="af-ZA" sz="5400" b="1" i="1" dirty="0" err="1">
                <a:solidFill>
                  <a:srgbClr val="00B0F0"/>
                </a:solidFill>
                <a:effectLst>
                  <a:outerShdw blurRad="38100" dist="38100" dir="2700000" algn="tl">
                    <a:srgbClr val="000000">
                      <a:alpha val="43137"/>
                    </a:srgbClr>
                  </a:outerShdw>
                </a:effectLst>
              </a:rPr>
              <a:t>Sources</a:t>
            </a:r>
            <a:endParaRPr lang="af-ZA" sz="5400" b="1" i="1" dirty="0">
              <a:solidFill>
                <a:srgbClr val="00B0F0"/>
              </a:solidFill>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xmlns="" id="{34329CE3-161B-424E-9D2B-AE3168873C55}"/>
              </a:ext>
            </a:extLst>
          </p:cNvPr>
          <p:cNvSpPr>
            <a:spLocks noGrp="1"/>
          </p:cNvSpPr>
          <p:nvPr>
            <p:ph idx="1"/>
          </p:nvPr>
        </p:nvSpPr>
        <p:spPr>
          <a:xfrm>
            <a:off x="628650" y="3140968"/>
            <a:ext cx="7886700" cy="955303"/>
          </a:xfrm>
        </p:spPr>
        <p:txBody>
          <a:bodyPr>
            <a:normAutofit fontScale="92500"/>
          </a:bodyPr>
          <a:lstStyle/>
          <a:p>
            <a:r>
              <a:rPr lang="af-ZA" sz="6600" dirty="0" err="1"/>
              <a:t>Rain</a:t>
            </a:r>
            <a:r>
              <a:rPr lang="af-ZA" sz="6600" dirty="0"/>
              <a:t> Water </a:t>
            </a:r>
            <a:r>
              <a:rPr lang="af-ZA" sz="6600" dirty="0" err="1"/>
              <a:t>Harvesting</a:t>
            </a:r>
            <a:endParaRPr lang="af-ZA" sz="6600" dirty="0"/>
          </a:p>
        </p:txBody>
      </p:sp>
      <p:pic>
        <p:nvPicPr>
          <p:cNvPr id="4" name="Picture 16" descr="Maskam Water">
            <a:extLst>
              <a:ext uri="{FF2B5EF4-FFF2-40B4-BE49-F238E27FC236}">
                <a16:creationId xmlns:a16="http://schemas.microsoft.com/office/drawing/2014/main" xmlns="" id="{1721E859-62D4-430B-A428-009526397FE7}"/>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233760" y="5843160"/>
            <a:ext cx="1921314" cy="100013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xmlns="" id="{5CE09F64-3C23-49FB-B654-70C4D502E713}"/>
              </a:ext>
            </a:extLst>
          </p:cNvPr>
          <p:cNvSpPr txBox="1"/>
          <p:nvPr/>
        </p:nvSpPr>
        <p:spPr>
          <a:xfrm>
            <a:off x="1835696" y="4508050"/>
            <a:ext cx="4926349" cy="461665"/>
          </a:xfrm>
          <a:prstGeom prst="rect">
            <a:avLst/>
          </a:prstGeom>
          <a:noFill/>
        </p:spPr>
        <p:txBody>
          <a:bodyPr wrap="none" rtlCol="0">
            <a:spAutoFit/>
          </a:bodyPr>
          <a:lstStyle/>
          <a:p>
            <a:r>
              <a:rPr lang="af-ZA" sz="2400" dirty="0" err="1"/>
              <a:t>Storage</a:t>
            </a:r>
            <a:r>
              <a:rPr lang="af-ZA" sz="2400" dirty="0"/>
              <a:t> </a:t>
            </a:r>
            <a:r>
              <a:rPr lang="af-ZA" sz="2400" dirty="0" err="1"/>
              <a:t>space</a:t>
            </a:r>
            <a:r>
              <a:rPr lang="af-ZA" sz="2400" dirty="0"/>
              <a:t> is </a:t>
            </a:r>
            <a:r>
              <a:rPr lang="af-ZA" sz="2400" dirty="0" err="1"/>
              <a:t>often</a:t>
            </a:r>
            <a:r>
              <a:rPr lang="af-ZA" sz="2400" dirty="0"/>
              <a:t> </a:t>
            </a:r>
            <a:r>
              <a:rPr lang="af-ZA" sz="2400" dirty="0" err="1"/>
              <a:t>problematic</a:t>
            </a:r>
            <a:endParaRPr lang="af-ZA" sz="2400" dirty="0"/>
          </a:p>
        </p:txBody>
      </p:sp>
    </p:spTree>
    <p:extLst>
      <p:ext uri="{BB962C8B-B14F-4D97-AF65-F5344CB8AC3E}">
        <p14:creationId xmlns:p14="http://schemas.microsoft.com/office/powerpoint/2010/main" val="17281370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74B5290-0B40-4DEB-8806-F5F2011CE9FC}"/>
              </a:ext>
            </a:extLst>
          </p:cNvPr>
          <p:cNvSpPr>
            <a:spLocks noGrp="1"/>
          </p:cNvSpPr>
          <p:nvPr>
            <p:ph type="title"/>
          </p:nvPr>
        </p:nvSpPr>
        <p:spPr/>
        <p:txBody>
          <a:bodyPr>
            <a:normAutofit/>
          </a:bodyPr>
          <a:lstStyle/>
          <a:p>
            <a:r>
              <a:rPr lang="af-ZA" sz="5400" b="1" i="1" dirty="0" err="1">
                <a:solidFill>
                  <a:srgbClr val="00B0F0"/>
                </a:solidFill>
                <a:effectLst>
                  <a:outerShdw blurRad="38100" dist="38100" dir="2700000" algn="tl">
                    <a:srgbClr val="000000">
                      <a:alpha val="43137"/>
                    </a:srgbClr>
                  </a:outerShdw>
                </a:effectLst>
              </a:rPr>
              <a:t>Alternative</a:t>
            </a:r>
            <a:r>
              <a:rPr lang="af-ZA" sz="5400" b="1" i="1" dirty="0">
                <a:solidFill>
                  <a:srgbClr val="00B0F0"/>
                </a:solidFill>
                <a:effectLst>
                  <a:outerShdw blurRad="38100" dist="38100" dir="2700000" algn="tl">
                    <a:srgbClr val="000000">
                      <a:alpha val="43137"/>
                    </a:srgbClr>
                  </a:outerShdw>
                </a:effectLst>
              </a:rPr>
              <a:t> Water </a:t>
            </a:r>
            <a:r>
              <a:rPr lang="af-ZA" sz="5400" b="1" i="1" dirty="0" err="1">
                <a:solidFill>
                  <a:srgbClr val="00B0F0"/>
                </a:solidFill>
                <a:effectLst>
                  <a:outerShdw blurRad="38100" dist="38100" dir="2700000" algn="tl">
                    <a:srgbClr val="000000">
                      <a:alpha val="43137"/>
                    </a:srgbClr>
                  </a:outerShdw>
                </a:effectLst>
              </a:rPr>
              <a:t>Sources</a:t>
            </a:r>
            <a:endParaRPr lang="af-ZA" sz="5400" b="1" i="1" dirty="0">
              <a:solidFill>
                <a:srgbClr val="00B0F0"/>
              </a:solidFill>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xmlns="" id="{34329CE3-161B-424E-9D2B-AE3168873C55}"/>
              </a:ext>
            </a:extLst>
          </p:cNvPr>
          <p:cNvSpPr>
            <a:spLocks noGrp="1"/>
          </p:cNvSpPr>
          <p:nvPr>
            <p:ph idx="1"/>
          </p:nvPr>
        </p:nvSpPr>
        <p:spPr>
          <a:xfrm>
            <a:off x="628650" y="3140968"/>
            <a:ext cx="7886700" cy="955303"/>
          </a:xfrm>
        </p:spPr>
        <p:txBody>
          <a:bodyPr>
            <a:normAutofit fontScale="92500"/>
          </a:bodyPr>
          <a:lstStyle/>
          <a:p>
            <a:r>
              <a:rPr lang="af-ZA" sz="6600" dirty="0" err="1"/>
              <a:t>Rain</a:t>
            </a:r>
            <a:r>
              <a:rPr lang="af-ZA" sz="6600" dirty="0"/>
              <a:t> Water </a:t>
            </a:r>
            <a:r>
              <a:rPr lang="af-ZA" sz="6600" dirty="0" err="1"/>
              <a:t>Harvesting</a:t>
            </a:r>
            <a:endParaRPr lang="af-ZA" sz="6600" dirty="0"/>
          </a:p>
        </p:txBody>
      </p:sp>
      <p:pic>
        <p:nvPicPr>
          <p:cNvPr id="4" name="Picture 16" descr="Maskam Water">
            <a:extLst>
              <a:ext uri="{FF2B5EF4-FFF2-40B4-BE49-F238E27FC236}">
                <a16:creationId xmlns:a16="http://schemas.microsoft.com/office/drawing/2014/main" xmlns="" id="{1721E859-62D4-430B-A428-009526397FE7}"/>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233760" y="5843160"/>
            <a:ext cx="1921314" cy="100013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xmlns="" id="{5CE09F64-3C23-49FB-B654-70C4D502E713}"/>
              </a:ext>
            </a:extLst>
          </p:cNvPr>
          <p:cNvSpPr txBox="1"/>
          <p:nvPr/>
        </p:nvSpPr>
        <p:spPr>
          <a:xfrm>
            <a:off x="1583668" y="4531567"/>
            <a:ext cx="5976664" cy="830997"/>
          </a:xfrm>
          <a:prstGeom prst="rect">
            <a:avLst/>
          </a:prstGeom>
          <a:noFill/>
        </p:spPr>
        <p:txBody>
          <a:bodyPr wrap="square" rtlCol="0">
            <a:spAutoFit/>
          </a:bodyPr>
          <a:lstStyle/>
          <a:p>
            <a:r>
              <a:rPr lang="af-ZA" sz="2400" dirty="0"/>
              <a:t>1 </a:t>
            </a:r>
            <a:r>
              <a:rPr lang="af-ZA" sz="2400" dirty="0" err="1"/>
              <a:t>square</a:t>
            </a:r>
            <a:r>
              <a:rPr lang="af-ZA" sz="2400" dirty="0"/>
              <a:t> </a:t>
            </a:r>
            <a:r>
              <a:rPr lang="af-ZA" sz="2400" dirty="0" err="1"/>
              <a:t>metre</a:t>
            </a:r>
            <a:r>
              <a:rPr lang="af-ZA" sz="2400" dirty="0"/>
              <a:t> of roof </a:t>
            </a:r>
            <a:r>
              <a:rPr lang="af-ZA" sz="2400" dirty="0" err="1"/>
              <a:t>space</a:t>
            </a:r>
            <a:r>
              <a:rPr lang="af-ZA" sz="2400" dirty="0"/>
              <a:t> </a:t>
            </a:r>
            <a:r>
              <a:rPr lang="af-ZA" sz="2400" dirty="0" err="1"/>
              <a:t>collects</a:t>
            </a:r>
            <a:r>
              <a:rPr lang="af-ZA" sz="2400" dirty="0"/>
              <a:t> </a:t>
            </a:r>
            <a:r>
              <a:rPr lang="af-ZA" sz="2400" dirty="0" err="1"/>
              <a:t>one</a:t>
            </a:r>
            <a:r>
              <a:rPr lang="af-ZA" sz="2400" dirty="0"/>
              <a:t> </a:t>
            </a:r>
            <a:r>
              <a:rPr lang="af-ZA" sz="2400" dirty="0" err="1"/>
              <a:t>litre</a:t>
            </a:r>
            <a:r>
              <a:rPr lang="af-ZA" sz="2400" dirty="0"/>
              <a:t> of water </a:t>
            </a:r>
            <a:r>
              <a:rPr lang="af-ZA" sz="2400" dirty="0" err="1"/>
              <a:t>with</a:t>
            </a:r>
            <a:r>
              <a:rPr lang="af-ZA" sz="2400" dirty="0"/>
              <a:t> </a:t>
            </a:r>
            <a:r>
              <a:rPr lang="af-ZA" sz="2400" dirty="0" err="1"/>
              <a:t>one</a:t>
            </a:r>
            <a:r>
              <a:rPr lang="af-ZA" sz="2400" dirty="0"/>
              <a:t> </a:t>
            </a:r>
            <a:r>
              <a:rPr lang="af-ZA" sz="2400" dirty="0" err="1"/>
              <a:t>millimetre</a:t>
            </a:r>
            <a:r>
              <a:rPr lang="af-ZA" sz="2400" dirty="0"/>
              <a:t> of </a:t>
            </a:r>
            <a:r>
              <a:rPr lang="af-ZA" sz="2400" dirty="0" err="1"/>
              <a:t>rainfall</a:t>
            </a:r>
            <a:endParaRPr lang="af-ZA" sz="2400" dirty="0"/>
          </a:p>
        </p:txBody>
      </p:sp>
    </p:spTree>
    <p:extLst>
      <p:ext uri="{BB962C8B-B14F-4D97-AF65-F5344CB8AC3E}">
        <p14:creationId xmlns:p14="http://schemas.microsoft.com/office/powerpoint/2010/main" val="1197793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4" descr="A picture containing piece, outdoor&#10;&#10;Description generated with high confidence">
            <a:extLst>
              <a:ext uri="{FF2B5EF4-FFF2-40B4-BE49-F238E27FC236}">
                <a16:creationId xmlns:a16="http://schemas.microsoft.com/office/drawing/2014/main" xmlns="" id="{3C7E0340-DFE2-4583-8E3A-E1FF02E5014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1166018"/>
            <a:ext cx="9137568" cy="5143302"/>
          </a:xfrm>
          <a:prstGeom prst="rect">
            <a:avLst/>
          </a:prstGeom>
        </p:spPr>
      </p:pic>
      <p:sp>
        <p:nvSpPr>
          <p:cNvPr id="2" name="Title 1">
            <a:extLst>
              <a:ext uri="{FF2B5EF4-FFF2-40B4-BE49-F238E27FC236}">
                <a16:creationId xmlns:a16="http://schemas.microsoft.com/office/drawing/2014/main" xmlns="" id="{474B5290-0B40-4DEB-8806-F5F2011CE9FC}"/>
              </a:ext>
            </a:extLst>
          </p:cNvPr>
          <p:cNvSpPr>
            <a:spLocks noGrp="1"/>
          </p:cNvSpPr>
          <p:nvPr>
            <p:ph type="title"/>
          </p:nvPr>
        </p:nvSpPr>
        <p:spPr>
          <a:xfrm>
            <a:off x="625434" y="147478"/>
            <a:ext cx="7886700" cy="800892"/>
          </a:xfrm>
        </p:spPr>
        <p:txBody>
          <a:bodyPr>
            <a:normAutofit fontScale="90000"/>
          </a:bodyPr>
          <a:lstStyle/>
          <a:p>
            <a:r>
              <a:rPr lang="af-ZA" sz="5400" b="1" i="1" dirty="0" err="1">
                <a:solidFill>
                  <a:srgbClr val="00B0F0"/>
                </a:solidFill>
                <a:effectLst>
                  <a:outerShdw blurRad="38100" dist="38100" dir="2700000" algn="tl">
                    <a:srgbClr val="000000">
                      <a:alpha val="43137"/>
                    </a:srgbClr>
                  </a:outerShdw>
                </a:effectLst>
              </a:rPr>
              <a:t>Alternative</a:t>
            </a:r>
            <a:r>
              <a:rPr lang="af-ZA" sz="5400" b="1" i="1" dirty="0">
                <a:solidFill>
                  <a:srgbClr val="00B0F0"/>
                </a:solidFill>
                <a:effectLst>
                  <a:outerShdw blurRad="38100" dist="38100" dir="2700000" algn="tl">
                    <a:srgbClr val="000000">
                      <a:alpha val="43137"/>
                    </a:srgbClr>
                  </a:outerShdw>
                </a:effectLst>
              </a:rPr>
              <a:t> Water </a:t>
            </a:r>
            <a:r>
              <a:rPr lang="af-ZA" sz="5400" b="1" i="1" dirty="0" err="1">
                <a:solidFill>
                  <a:srgbClr val="00B0F0"/>
                </a:solidFill>
                <a:effectLst>
                  <a:outerShdw blurRad="38100" dist="38100" dir="2700000" algn="tl">
                    <a:srgbClr val="000000">
                      <a:alpha val="43137"/>
                    </a:srgbClr>
                  </a:outerShdw>
                </a:effectLst>
              </a:rPr>
              <a:t>Sources</a:t>
            </a:r>
            <a:endParaRPr lang="af-ZA" sz="5400" b="1" i="1" dirty="0">
              <a:solidFill>
                <a:srgbClr val="00B0F0"/>
              </a:solidFill>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xmlns="" id="{34329CE3-161B-424E-9D2B-AE3168873C55}"/>
              </a:ext>
            </a:extLst>
          </p:cNvPr>
          <p:cNvSpPr>
            <a:spLocks noGrp="1"/>
          </p:cNvSpPr>
          <p:nvPr>
            <p:ph idx="1"/>
          </p:nvPr>
        </p:nvSpPr>
        <p:spPr>
          <a:xfrm>
            <a:off x="628650" y="3140968"/>
            <a:ext cx="7886700" cy="955303"/>
          </a:xfrm>
        </p:spPr>
        <p:txBody>
          <a:bodyPr>
            <a:normAutofit fontScale="92500"/>
          </a:bodyPr>
          <a:lstStyle/>
          <a:p>
            <a:r>
              <a:rPr lang="af-ZA" sz="6600" dirty="0" err="1">
                <a:solidFill>
                  <a:schemeClr val="bg1"/>
                </a:solidFill>
              </a:rPr>
              <a:t>Rain</a:t>
            </a:r>
            <a:r>
              <a:rPr lang="af-ZA" sz="6600" dirty="0">
                <a:solidFill>
                  <a:schemeClr val="bg1"/>
                </a:solidFill>
              </a:rPr>
              <a:t> Water </a:t>
            </a:r>
            <a:r>
              <a:rPr lang="af-ZA" sz="6600" dirty="0" err="1">
                <a:solidFill>
                  <a:schemeClr val="bg1"/>
                </a:solidFill>
              </a:rPr>
              <a:t>Harvesting</a:t>
            </a:r>
            <a:endParaRPr lang="af-ZA" sz="6600" dirty="0">
              <a:solidFill>
                <a:schemeClr val="bg1"/>
              </a:solidFill>
            </a:endParaRPr>
          </a:p>
        </p:txBody>
      </p:sp>
      <p:pic>
        <p:nvPicPr>
          <p:cNvPr id="4" name="Picture 16" descr="Maskam Water">
            <a:extLst>
              <a:ext uri="{FF2B5EF4-FFF2-40B4-BE49-F238E27FC236}">
                <a16:creationId xmlns:a16="http://schemas.microsoft.com/office/drawing/2014/main" xmlns="" id="{1721E859-62D4-430B-A428-009526397FE7}"/>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7233760" y="5843160"/>
            <a:ext cx="1921314" cy="100013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xmlns="" id="{5CE09F64-3C23-49FB-B654-70C4D502E713}"/>
              </a:ext>
            </a:extLst>
          </p:cNvPr>
          <p:cNvSpPr txBox="1"/>
          <p:nvPr/>
        </p:nvSpPr>
        <p:spPr>
          <a:xfrm>
            <a:off x="2267744" y="6309320"/>
            <a:ext cx="3852428" cy="461665"/>
          </a:xfrm>
          <a:prstGeom prst="rect">
            <a:avLst/>
          </a:prstGeom>
          <a:noFill/>
        </p:spPr>
        <p:txBody>
          <a:bodyPr wrap="square" rtlCol="0">
            <a:spAutoFit/>
          </a:bodyPr>
          <a:lstStyle/>
          <a:p>
            <a:r>
              <a:rPr lang="af-ZA" sz="2400" dirty="0" err="1"/>
              <a:t>What</a:t>
            </a:r>
            <a:r>
              <a:rPr lang="af-ZA" sz="2400" dirty="0"/>
              <a:t> </a:t>
            </a:r>
            <a:r>
              <a:rPr lang="af-ZA" sz="2400" dirty="0" err="1"/>
              <a:t>goes</a:t>
            </a:r>
            <a:r>
              <a:rPr lang="af-ZA" sz="2400" dirty="0"/>
              <a:t> </a:t>
            </a:r>
            <a:r>
              <a:rPr lang="af-ZA" sz="2400" dirty="0" err="1"/>
              <a:t>into</a:t>
            </a:r>
            <a:r>
              <a:rPr lang="af-ZA" sz="2400" dirty="0"/>
              <a:t> </a:t>
            </a:r>
            <a:r>
              <a:rPr lang="af-ZA" sz="2400" dirty="0" err="1"/>
              <a:t>your</a:t>
            </a:r>
            <a:r>
              <a:rPr lang="af-ZA" sz="2400" dirty="0"/>
              <a:t> </a:t>
            </a:r>
            <a:r>
              <a:rPr lang="af-ZA" sz="2400" dirty="0" err="1"/>
              <a:t>tank</a:t>
            </a:r>
            <a:r>
              <a:rPr lang="af-ZA" sz="2400" dirty="0"/>
              <a:t>?</a:t>
            </a:r>
          </a:p>
        </p:txBody>
      </p:sp>
    </p:spTree>
    <p:extLst>
      <p:ext uri="{BB962C8B-B14F-4D97-AF65-F5344CB8AC3E}">
        <p14:creationId xmlns:p14="http://schemas.microsoft.com/office/powerpoint/2010/main" val="13959514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rent 7">
            <a:extLst>
              <a:ext uri="{FF2B5EF4-FFF2-40B4-BE49-F238E27FC236}">
                <a16:creationId xmlns:a16="http://schemas.microsoft.com/office/drawing/2014/main" xmlns="" id="{BD75194E-C79E-44EF-83C9-A1CFA914190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5400000">
            <a:off x="3263750" y="1484200"/>
            <a:ext cx="6858000" cy="3860192"/>
          </a:xfrm>
          <a:prstGeom prst="rect">
            <a:avLst/>
          </a:prstGeom>
        </p:spPr>
      </p:pic>
      <p:pic>
        <p:nvPicPr>
          <p:cNvPr id="10" name="Prent 9">
            <a:extLst>
              <a:ext uri="{FF2B5EF4-FFF2-40B4-BE49-F238E27FC236}">
                <a16:creationId xmlns:a16="http://schemas.microsoft.com/office/drawing/2014/main" xmlns="" id="{6A8D13AC-9932-48A2-A058-C4C1874661C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5400000">
            <a:off x="-839423" y="1498904"/>
            <a:ext cx="6858000" cy="3860192"/>
          </a:xfrm>
          <a:prstGeom prst="rect">
            <a:avLst/>
          </a:prstGeom>
        </p:spPr>
      </p:pic>
      <p:sp>
        <p:nvSpPr>
          <p:cNvPr id="2" name="Title 1">
            <a:extLst>
              <a:ext uri="{FF2B5EF4-FFF2-40B4-BE49-F238E27FC236}">
                <a16:creationId xmlns:a16="http://schemas.microsoft.com/office/drawing/2014/main" xmlns="" id="{474B5290-0B40-4DEB-8806-F5F2011CE9FC}"/>
              </a:ext>
            </a:extLst>
          </p:cNvPr>
          <p:cNvSpPr>
            <a:spLocks noGrp="1"/>
          </p:cNvSpPr>
          <p:nvPr>
            <p:ph type="title"/>
          </p:nvPr>
        </p:nvSpPr>
        <p:spPr>
          <a:xfrm>
            <a:off x="625434" y="147478"/>
            <a:ext cx="7886700" cy="800892"/>
          </a:xfrm>
        </p:spPr>
        <p:txBody>
          <a:bodyPr>
            <a:normAutofit fontScale="90000"/>
          </a:bodyPr>
          <a:lstStyle/>
          <a:p>
            <a:r>
              <a:rPr lang="af-ZA" sz="5400" b="1" i="1" dirty="0" err="1">
                <a:solidFill>
                  <a:srgbClr val="00B0F0"/>
                </a:solidFill>
                <a:effectLst>
                  <a:outerShdw blurRad="38100" dist="38100" dir="2700000" algn="tl">
                    <a:srgbClr val="000000">
                      <a:alpha val="43137"/>
                    </a:srgbClr>
                  </a:outerShdw>
                </a:effectLst>
              </a:rPr>
              <a:t>Alternative</a:t>
            </a:r>
            <a:r>
              <a:rPr lang="af-ZA" sz="5400" b="1" i="1" dirty="0">
                <a:solidFill>
                  <a:srgbClr val="00B0F0"/>
                </a:solidFill>
                <a:effectLst>
                  <a:outerShdw blurRad="38100" dist="38100" dir="2700000" algn="tl">
                    <a:srgbClr val="000000">
                      <a:alpha val="43137"/>
                    </a:srgbClr>
                  </a:outerShdw>
                </a:effectLst>
              </a:rPr>
              <a:t> Water </a:t>
            </a:r>
            <a:r>
              <a:rPr lang="af-ZA" sz="5400" b="1" i="1" dirty="0" err="1">
                <a:solidFill>
                  <a:srgbClr val="00B0F0"/>
                </a:solidFill>
                <a:effectLst>
                  <a:outerShdw blurRad="38100" dist="38100" dir="2700000" algn="tl">
                    <a:srgbClr val="000000">
                      <a:alpha val="43137"/>
                    </a:srgbClr>
                  </a:outerShdw>
                </a:effectLst>
              </a:rPr>
              <a:t>Sources</a:t>
            </a:r>
            <a:endParaRPr lang="af-ZA" sz="5400" b="1" i="1" dirty="0">
              <a:solidFill>
                <a:srgbClr val="00B0F0"/>
              </a:solidFill>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xmlns="" id="{34329CE3-161B-424E-9D2B-AE3168873C55}"/>
              </a:ext>
            </a:extLst>
          </p:cNvPr>
          <p:cNvSpPr>
            <a:spLocks noGrp="1"/>
          </p:cNvSpPr>
          <p:nvPr>
            <p:ph idx="1"/>
          </p:nvPr>
        </p:nvSpPr>
        <p:spPr>
          <a:xfrm>
            <a:off x="664406" y="1340768"/>
            <a:ext cx="7886700" cy="955303"/>
          </a:xfrm>
        </p:spPr>
        <p:txBody>
          <a:bodyPr>
            <a:normAutofit fontScale="92500"/>
          </a:bodyPr>
          <a:lstStyle/>
          <a:p>
            <a:r>
              <a:rPr lang="af-ZA" sz="6600" dirty="0" err="1">
                <a:solidFill>
                  <a:schemeClr val="bg1"/>
                </a:solidFill>
                <a:effectLst>
                  <a:outerShdw blurRad="38100" dist="38100" dir="2700000" algn="tl">
                    <a:srgbClr val="000000">
                      <a:alpha val="43137"/>
                    </a:srgbClr>
                  </a:outerShdw>
                </a:effectLst>
              </a:rPr>
              <a:t>Rain</a:t>
            </a:r>
            <a:r>
              <a:rPr lang="af-ZA" sz="6600" dirty="0">
                <a:solidFill>
                  <a:schemeClr val="bg1"/>
                </a:solidFill>
                <a:effectLst>
                  <a:outerShdw blurRad="38100" dist="38100" dir="2700000" algn="tl">
                    <a:srgbClr val="000000">
                      <a:alpha val="43137"/>
                    </a:srgbClr>
                  </a:outerShdw>
                </a:effectLst>
              </a:rPr>
              <a:t> Water </a:t>
            </a:r>
            <a:r>
              <a:rPr lang="af-ZA" sz="6600" dirty="0" err="1">
                <a:solidFill>
                  <a:schemeClr val="bg1"/>
                </a:solidFill>
                <a:effectLst>
                  <a:outerShdw blurRad="38100" dist="38100" dir="2700000" algn="tl">
                    <a:srgbClr val="000000">
                      <a:alpha val="43137"/>
                    </a:srgbClr>
                  </a:outerShdw>
                </a:effectLst>
              </a:rPr>
              <a:t>Harvesting</a:t>
            </a:r>
            <a:endParaRPr lang="af-ZA" sz="6600" dirty="0">
              <a:solidFill>
                <a:schemeClr val="bg1"/>
              </a:solidFill>
              <a:effectLst>
                <a:outerShdw blurRad="38100" dist="38100" dir="2700000" algn="tl">
                  <a:srgbClr val="000000">
                    <a:alpha val="43137"/>
                  </a:srgbClr>
                </a:outerShdw>
              </a:effectLst>
            </a:endParaRPr>
          </a:p>
        </p:txBody>
      </p:sp>
      <p:pic>
        <p:nvPicPr>
          <p:cNvPr id="4" name="Picture 16" descr="Maskam Water">
            <a:extLst>
              <a:ext uri="{FF2B5EF4-FFF2-40B4-BE49-F238E27FC236}">
                <a16:creationId xmlns:a16="http://schemas.microsoft.com/office/drawing/2014/main" xmlns="" id="{1721E859-62D4-430B-A428-009526397FE7}"/>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7233760" y="5843160"/>
            <a:ext cx="1921314" cy="1000136"/>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4">
            <a:extLst>
              <a:ext uri="{FF2B5EF4-FFF2-40B4-BE49-F238E27FC236}">
                <a16:creationId xmlns:a16="http://schemas.microsoft.com/office/drawing/2014/main" xmlns="" id="{DC3CC12A-9C42-4C1B-93B6-F6B9F9466C8D}"/>
              </a:ext>
            </a:extLst>
          </p:cNvPr>
          <p:cNvSpPr txBox="1"/>
          <p:nvPr/>
        </p:nvSpPr>
        <p:spPr>
          <a:xfrm>
            <a:off x="1331640" y="6343228"/>
            <a:ext cx="5220580" cy="461665"/>
          </a:xfrm>
          <a:prstGeom prst="rect">
            <a:avLst/>
          </a:prstGeom>
          <a:noFill/>
        </p:spPr>
        <p:txBody>
          <a:bodyPr wrap="square" rtlCol="0">
            <a:spAutoFit/>
          </a:bodyPr>
          <a:lstStyle/>
          <a:p>
            <a:r>
              <a:rPr lang="af-ZA" sz="2400" dirty="0">
                <a:highlight>
                  <a:srgbClr val="FFFF00"/>
                </a:highlight>
              </a:rPr>
              <a:t>200 </a:t>
            </a:r>
            <a:r>
              <a:rPr lang="af-ZA" sz="2400" dirty="0" err="1">
                <a:highlight>
                  <a:srgbClr val="FFFF00"/>
                </a:highlight>
              </a:rPr>
              <a:t>micron</a:t>
            </a:r>
            <a:r>
              <a:rPr lang="af-ZA" sz="2400" dirty="0">
                <a:highlight>
                  <a:srgbClr val="FFFF00"/>
                </a:highlight>
              </a:rPr>
              <a:t> </a:t>
            </a:r>
            <a:r>
              <a:rPr lang="af-ZA" sz="2400" dirty="0" err="1">
                <a:highlight>
                  <a:srgbClr val="FFFF00"/>
                </a:highlight>
              </a:rPr>
              <a:t>stainless</a:t>
            </a:r>
            <a:r>
              <a:rPr lang="af-ZA" sz="2400" dirty="0">
                <a:highlight>
                  <a:srgbClr val="FFFF00"/>
                </a:highlight>
              </a:rPr>
              <a:t> steel bar </a:t>
            </a:r>
            <a:r>
              <a:rPr lang="af-ZA" sz="2400" dirty="0" err="1">
                <a:highlight>
                  <a:srgbClr val="FFFF00"/>
                </a:highlight>
              </a:rPr>
              <a:t>screen</a:t>
            </a:r>
            <a:endParaRPr lang="af-ZA" sz="2400" dirty="0">
              <a:highlight>
                <a:srgbClr val="FFFF00"/>
              </a:highlight>
            </a:endParaRPr>
          </a:p>
        </p:txBody>
      </p:sp>
    </p:spTree>
    <p:extLst>
      <p:ext uri="{BB962C8B-B14F-4D97-AF65-F5344CB8AC3E}">
        <p14:creationId xmlns:p14="http://schemas.microsoft.com/office/powerpoint/2010/main" val="35636187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rent 10">
            <a:extLst>
              <a:ext uri="{FF2B5EF4-FFF2-40B4-BE49-F238E27FC236}">
                <a16:creationId xmlns:a16="http://schemas.microsoft.com/office/drawing/2014/main" xmlns="" id="{F6E5A2B8-1D90-4313-80C7-787B92DA66C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692696"/>
            <a:ext cx="9144000" cy="5146922"/>
          </a:xfrm>
          <a:prstGeom prst="rect">
            <a:avLst/>
          </a:prstGeom>
        </p:spPr>
      </p:pic>
      <p:sp>
        <p:nvSpPr>
          <p:cNvPr id="8" name="Title 1">
            <a:extLst>
              <a:ext uri="{FF2B5EF4-FFF2-40B4-BE49-F238E27FC236}">
                <a16:creationId xmlns:a16="http://schemas.microsoft.com/office/drawing/2014/main" xmlns="" id="{31BA5C51-1827-4BFD-9498-C1010941546A}"/>
              </a:ext>
            </a:extLst>
          </p:cNvPr>
          <p:cNvSpPr txBox="1">
            <a:spLocks/>
          </p:cNvSpPr>
          <p:nvPr/>
        </p:nvSpPr>
        <p:spPr>
          <a:xfrm>
            <a:off x="628650" y="14704"/>
            <a:ext cx="7886700" cy="800892"/>
          </a:xfrm>
          <a:prstGeom prst="rect">
            <a:avLst/>
          </a:prstGeom>
        </p:spPr>
        <p:txBody>
          <a:bodyPr>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af-ZA" sz="5400" b="1" i="1" dirty="0" err="1">
                <a:solidFill>
                  <a:srgbClr val="00B0F0"/>
                </a:solidFill>
                <a:effectLst>
                  <a:outerShdw blurRad="38100" dist="38100" dir="2700000" algn="tl">
                    <a:srgbClr val="000000">
                      <a:alpha val="43137"/>
                    </a:srgbClr>
                  </a:outerShdw>
                </a:effectLst>
              </a:rPr>
              <a:t>Alternative</a:t>
            </a:r>
            <a:r>
              <a:rPr lang="af-ZA" sz="5400" b="1" i="1" dirty="0">
                <a:solidFill>
                  <a:srgbClr val="00B0F0"/>
                </a:solidFill>
                <a:effectLst>
                  <a:outerShdw blurRad="38100" dist="38100" dir="2700000" algn="tl">
                    <a:srgbClr val="000000">
                      <a:alpha val="43137"/>
                    </a:srgbClr>
                  </a:outerShdw>
                </a:effectLst>
              </a:rPr>
              <a:t> Water </a:t>
            </a:r>
            <a:r>
              <a:rPr lang="af-ZA" sz="5400" b="1" i="1" dirty="0" err="1">
                <a:solidFill>
                  <a:srgbClr val="00B0F0"/>
                </a:solidFill>
                <a:effectLst>
                  <a:outerShdw blurRad="38100" dist="38100" dir="2700000" algn="tl">
                    <a:srgbClr val="000000">
                      <a:alpha val="43137"/>
                    </a:srgbClr>
                  </a:outerShdw>
                </a:effectLst>
              </a:rPr>
              <a:t>Sources</a:t>
            </a:r>
            <a:endParaRPr lang="af-ZA" sz="5400" b="1" i="1" dirty="0">
              <a:solidFill>
                <a:srgbClr val="00B0F0"/>
              </a:solidFill>
              <a:effectLst>
                <a:outerShdw blurRad="38100" dist="38100" dir="2700000" algn="tl">
                  <a:srgbClr val="000000">
                    <a:alpha val="43137"/>
                  </a:srgbClr>
                </a:outerShdw>
              </a:effectLst>
            </a:endParaRPr>
          </a:p>
        </p:txBody>
      </p:sp>
      <p:sp>
        <p:nvSpPr>
          <p:cNvPr id="10" name="Content Placeholder 2">
            <a:extLst>
              <a:ext uri="{FF2B5EF4-FFF2-40B4-BE49-F238E27FC236}">
                <a16:creationId xmlns:a16="http://schemas.microsoft.com/office/drawing/2014/main" xmlns="" id="{1A6A76B5-A87A-4EE7-ADA2-3964B83349EA}"/>
              </a:ext>
            </a:extLst>
          </p:cNvPr>
          <p:cNvSpPr txBox="1">
            <a:spLocks/>
          </p:cNvSpPr>
          <p:nvPr/>
        </p:nvSpPr>
        <p:spPr>
          <a:xfrm>
            <a:off x="35502" y="5902697"/>
            <a:ext cx="7886700" cy="955303"/>
          </a:xfrm>
          <a:prstGeom prst="rect">
            <a:avLst/>
          </a:prstGeom>
        </p:spPr>
        <p:txBody>
          <a:bodyPr>
            <a:normAutofit/>
          </a:bodyPr>
          <a:lst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af-ZA" sz="5400" dirty="0">
                <a:solidFill>
                  <a:srgbClr val="7030A0"/>
                </a:solidFill>
                <a:effectLst>
                  <a:outerShdw blurRad="38100" dist="38100" dir="2700000" algn="tl">
                    <a:srgbClr val="000000">
                      <a:alpha val="43137"/>
                    </a:srgbClr>
                  </a:outerShdw>
                </a:effectLst>
              </a:rPr>
              <a:t>Rain Water </a:t>
            </a:r>
            <a:r>
              <a:rPr lang="af-ZA" sz="5400" dirty="0" err="1">
                <a:solidFill>
                  <a:srgbClr val="7030A0"/>
                </a:solidFill>
                <a:effectLst>
                  <a:outerShdw blurRad="38100" dist="38100" dir="2700000" algn="tl">
                    <a:srgbClr val="000000">
                      <a:alpha val="43137"/>
                    </a:srgbClr>
                  </a:outerShdw>
                </a:effectLst>
              </a:rPr>
              <a:t>Harvesting</a:t>
            </a:r>
            <a:endParaRPr lang="af-ZA" sz="5400" dirty="0">
              <a:solidFill>
                <a:srgbClr val="7030A0"/>
              </a:solidFill>
              <a:effectLst>
                <a:outerShdw blurRad="38100" dist="38100" dir="2700000" algn="tl">
                  <a:srgbClr val="000000">
                    <a:alpha val="43137"/>
                  </a:srgbClr>
                </a:outerShdw>
              </a:effectLst>
            </a:endParaRPr>
          </a:p>
        </p:txBody>
      </p:sp>
      <p:pic>
        <p:nvPicPr>
          <p:cNvPr id="12" name="Picture 16" descr="Maskam Water">
            <a:extLst>
              <a:ext uri="{FF2B5EF4-FFF2-40B4-BE49-F238E27FC236}">
                <a16:creationId xmlns:a16="http://schemas.microsoft.com/office/drawing/2014/main" xmlns="" id="{B5140C26-7198-45E3-8165-88104EA35C05}"/>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7233760" y="5843160"/>
            <a:ext cx="1921314" cy="1000136"/>
          </a:xfrm>
          <a:prstGeom prst="rect">
            <a:avLst/>
          </a:prstGeom>
          <a:noFill/>
          <a:extLst>
            <a:ext uri="{909E8E84-426E-40DD-AFC4-6F175D3DCCD1}">
              <a14:hiddenFill xmlns:a14="http://schemas.microsoft.com/office/drawing/2010/main">
                <a:solidFill>
                  <a:srgbClr val="FFFFFF"/>
                </a:solidFill>
              </a14:hiddenFill>
            </a:ext>
          </a:extLst>
        </p:spPr>
      </p:pic>
      <p:sp>
        <p:nvSpPr>
          <p:cNvPr id="2" name="Teksblokkie 1">
            <a:extLst>
              <a:ext uri="{FF2B5EF4-FFF2-40B4-BE49-F238E27FC236}">
                <a16:creationId xmlns:a16="http://schemas.microsoft.com/office/drawing/2014/main" xmlns="" id="{137B60D2-AEC4-4A4E-9C21-2EABEA4A91A8}"/>
              </a:ext>
            </a:extLst>
          </p:cNvPr>
          <p:cNvSpPr txBox="1"/>
          <p:nvPr/>
        </p:nvSpPr>
        <p:spPr>
          <a:xfrm>
            <a:off x="4860032" y="3035324"/>
            <a:ext cx="879984" cy="461665"/>
          </a:xfrm>
          <a:prstGeom prst="rect">
            <a:avLst/>
          </a:prstGeom>
          <a:noFill/>
        </p:spPr>
        <p:txBody>
          <a:bodyPr wrap="none" rtlCol="0">
            <a:spAutoFit/>
          </a:bodyPr>
          <a:lstStyle/>
          <a:p>
            <a:r>
              <a:rPr lang="en-ZA" sz="2400" b="1" dirty="0">
                <a:solidFill>
                  <a:srgbClr val="FFFF00"/>
                </a:solidFill>
              </a:rPr>
              <a:t>Tank</a:t>
            </a:r>
            <a:endParaRPr lang="af-ZA" sz="2400" b="1" dirty="0">
              <a:solidFill>
                <a:srgbClr val="FFFF00"/>
              </a:solidFill>
            </a:endParaRPr>
          </a:p>
        </p:txBody>
      </p:sp>
      <p:sp>
        <p:nvSpPr>
          <p:cNvPr id="7" name="Teksblokkie 6">
            <a:extLst>
              <a:ext uri="{FF2B5EF4-FFF2-40B4-BE49-F238E27FC236}">
                <a16:creationId xmlns:a16="http://schemas.microsoft.com/office/drawing/2014/main" xmlns="" id="{3C3DBD5D-669D-41CB-A107-9717DCCEA7EF}"/>
              </a:ext>
            </a:extLst>
          </p:cNvPr>
          <p:cNvSpPr txBox="1"/>
          <p:nvPr/>
        </p:nvSpPr>
        <p:spPr>
          <a:xfrm>
            <a:off x="6553955" y="4077072"/>
            <a:ext cx="2595582" cy="369332"/>
          </a:xfrm>
          <a:prstGeom prst="rect">
            <a:avLst/>
          </a:prstGeom>
          <a:solidFill>
            <a:schemeClr val="tx1"/>
          </a:solidFill>
        </p:spPr>
        <p:txBody>
          <a:bodyPr wrap="none" rtlCol="0">
            <a:spAutoFit/>
          </a:bodyPr>
          <a:lstStyle/>
          <a:p>
            <a:r>
              <a:rPr lang="en-ZA" b="1" dirty="0">
                <a:solidFill>
                  <a:srgbClr val="FFFF00"/>
                </a:solidFill>
              </a:rPr>
              <a:t>Stainless steel screen</a:t>
            </a:r>
            <a:endParaRPr lang="af-ZA" b="1" dirty="0">
              <a:solidFill>
                <a:srgbClr val="FFFF00"/>
              </a:solidFill>
            </a:endParaRPr>
          </a:p>
        </p:txBody>
      </p:sp>
    </p:spTree>
    <p:extLst>
      <p:ext uri="{BB962C8B-B14F-4D97-AF65-F5344CB8AC3E}">
        <p14:creationId xmlns:p14="http://schemas.microsoft.com/office/powerpoint/2010/main" val="21203560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rent 2">
            <a:extLst>
              <a:ext uri="{FF2B5EF4-FFF2-40B4-BE49-F238E27FC236}">
                <a16:creationId xmlns:a16="http://schemas.microsoft.com/office/drawing/2014/main" xmlns="" id="{CF6CE60F-D04B-45D2-8B7A-24E05C39D3C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855539"/>
            <a:ext cx="9144000" cy="5146922"/>
          </a:xfrm>
          <a:prstGeom prst="rect">
            <a:avLst/>
          </a:prstGeom>
        </p:spPr>
      </p:pic>
      <p:sp>
        <p:nvSpPr>
          <p:cNvPr id="12" name="Title 1">
            <a:extLst>
              <a:ext uri="{FF2B5EF4-FFF2-40B4-BE49-F238E27FC236}">
                <a16:creationId xmlns:a16="http://schemas.microsoft.com/office/drawing/2014/main" xmlns="" id="{62C807F7-C826-4EE9-88C4-AA7FEEF1F731}"/>
              </a:ext>
            </a:extLst>
          </p:cNvPr>
          <p:cNvSpPr txBox="1">
            <a:spLocks/>
          </p:cNvSpPr>
          <p:nvPr/>
        </p:nvSpPr>
        <p:spPr>
          <a:xfrm>
            <a:off x="625434" y="147478"/>
            <a:ext cx="7886700" cy="800892"/>
          </a:xfrm>
          <a:prstGeom prst="rect">
            <a:avLst/>
          </a:prstGeom>
        </p:spPr>
        <p:txBody>
          <a:bodyPr>
            <a:normAutofit fontScale="90000" lnSpcReduction="10000"/>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af-ZA" sz="5400" b="1" i="1">
                <a:solidFill>
                  <a:srgbClr val="00B0F0"/>
                </a:solidFill>
                <a:effectLst>
                  <a:outerShdw blurRad="38100" dist="38100" dir="2700000" algn="tl">
                    <a:srgbClr val="000000">
                      <a:alpha val="43137"/>
                    </a:srgbClr>
                  </a:outerShdw>
                </a:effectLst>
              </a:rPr>
              <a:t>Alternative Water Sources</a:t>
            </a:r>
            <a:endParaRPr lang="af-ZA" sz="5400" b="1" i="1" dirty="0">
              <a:solidFill>
                <a:srgbClr val="00B0F0"/>
              </a:solidFill>
              <a:effectLst>
                <a:outerShdw blurRad="38100" dist="38100" dir="2700000" algn="tl">
                  <a:srgbClr val="000000">
                    <a:alpha val="43137"/>
                  </a:srgbClr>
                </a:outerShdw>
              </a:effectLst>
            </a:endParaRPr>
          </a:p>
        </p:txBody>
      </p:sp>
      <p:sp>
        <p:nvSpPr>
          <p:cNvPr id="13" name="Content Placeholder 2">
            <a:extLst>
              <a:ext uri="{FF2B5EF4-FFF2-40B4-BE49-F238E27FC236}">
                <a16:creationId xmlns:a16="http://schemas.microsoft.com/office/drawing/2014/main" xmlns="" id="{8A4E29E7-38BB-49EE-B9AB-B7FEB250254E}"/>
              </a:ext>
            </a:extLst>
          </p:cNvPr>
          <p:cNvSpPr txBox="1">
            <a:spLocks/>
          </p:cNvSpPr>
          <p:nvPr/>
        </p:nvSpPr>
        <p:spPr>
          <a:xfrm>
            <a:off x="107504" y="5980016"/>
            <a:ext cx="7886700" cy="955303"/>
          </a:xfrm>
          <a:prstGeom prst="rect">
            <a:avLst/>
          </a:prstGeom>
        </p:spPr>
        <p:txBody>
          <a:bodyPr>
            <a:normAutofit/>
          </a:bodyPr>
          <a:lst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af-ZA" sz="5400" dirty="0">
                <a:solidFill>
                  <a:srgbClr val="7030A0"/>
                </a:solidFill>
                <a:effectLst>
                  <a:outerShdw blurRad="38100" dist="38100" dir="2700000" algn="tl">
                    <a:srgbClr val="000000">
                      <a:alpha val="43137"/>
                    </a:srgbClr>
                  </a:outerShdw>
                </a:effectLst>
              </a:rPr>
              <a:t>Rain Water </a:t>
            </a:r>
            <a:r>
              <a:rPr lang="af-ZA" sz="5400" dirty="0" err="1">
                <a:solidFill>
                  <a:srgbClr val="7030A0"/>
                </a:solidFill>
                <a:effectLst>
                  <a:outerShdw blurRad="38100" dist="38100" dir="2700000" algn="tl">
                    <a:srgbClr val="000000">
                      <a:alpha val="43137"/>
                    </a:srgbClr>
                  </a:outerShdw>
                </a:effectLst>
              </a:rPr>
              <a:t>Harvesting</a:t>
            </a:r>
            <a:endParaRPr lang="af-ZA" sz="5400" dirty="0">
              <a:solidFill>
                <a:srgbClr val="7030A0"/>
              </a:solidFill>
              <a:effectLst>
                <a:outerShdw blurRad="38100" dist="38100" dir="2700000" algn="tl">
                  <a:srgbClr val="000000">
                    <a:alpha val="43137"/>
                  </a:srgbClr>
                </a:outerShdw>
              </a:effectLst>
            </a:endParaRPr>
          </a:p>
        </p:txBody>
      </p:sp>
      <p:pic>
        <p:nvPicPr>
          <p:cNvPr id="14" name="Picture 16" descr="Maskam Water">
            <a:extLst>
              <a:ext uri="{FF2B5EF4-FFF2-40B4-BE49-F238E27FC236}">
                <a16:creationId xmlns:a16="http://schemas.microsoft.com/office/drawing/2014/main" xmlns="" id="{135F8505-C60B-48BB-888D-064B6392DF5E}"/>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7233760" y="5843160"/>
            <a:ext cx="1921314" cy="1000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27461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rent 4">
            <a:extLst>
              <a:ext uri="{FF2B5EF4-FFF2-40B4-BE49-F238E27FC236}">
                <a16:creationId xmlns:a16="http://schemas.microsoft.com/office/drawing/2014/main" xmlns="" id="{A74B4CEB-76C1-4E0B-BA86-CC268260E050}"/>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6858000" cy="3860192"/>
          </a:xfrm>
          <a:prstGeom prst="rect">
            <a:avLst/>
          </a:prstGeom>
        </p:spPr>
      </p:pic>
      <p:pic>
        <p:nvPicPr>
          <p:cNvPr id="7" name="Prent 6">
            <a:extLst>
              <a:ext uri="{FF2B5EF4-FFF2-40B4-BE49-F238E27FC236}">
                <a16:creationId xmlns:a16="http://schemas.microsoft.com/office/drawing/2014/main" xmlns="" id="{B1325BE8-2C49-4B21-8CF8-0EB00557A3D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286000" y="2997808"/>
            <a:ext cx="6858000" cy="3860192"/>
          </a:xfrm>
          <a:prstGeom prst="rect">
            <a:avLst/>
          </a:prstGeom>
        </p:spPr>
      </p:pic>
      <p:sp>
        <p:nvSpPr>
          <p:cNvPr id="8" name="Title 1">
            <a:extLst>
              <a:ext uri="{FF2B5EF4-FFF2-40B4-BE49-F238E27FC236}">
                <a16:creationId xmlns:a16="http://schemas.microsoft.com/office/drawing/2014/main" xmlns="" id="{BF43C667-2E48-4ED9-AC87-7E59953A272B}"/>
              </a:ext>
            </a:extLst>
          </p:cNvPr>
          <p:cNvSpPr txBox="1">
            <a:spLocks/>
          </p:cNvSpPr>
          <p:nvPr/>
        </p:nvSpPr>
        <p:spPr>
          <a:xfrm>
            <a:off x="6846926" y="516441"/>
            <a:ext cx="2297074" cy="800892"/>
          </a:xfrm>
          <a:prstGeom prst="rect">
            <a:avLst/>
          </a:prstGeom>
        </p:spPr>
        <p:txBody>
          <a:bodyPr>
            <a:noAutofit/>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af-ZA" sz="3200" b="1" i="1" dirty="0" err="1">
                <a:solidFill>
                  <a:srgbClr val="00B0F0"/>
                </a:solidFill>
                <a:effectLst>
                  <a:outerShdw blurRad="38100" dist="38100" dir="2700000" algn="tl">
                    <a:srgbClr val="000000">
                      <a:alpha val="43137"/>
                    </a:srgbClr>
                  </a:outerShdw>
                </a:effectLst>
              </a:rPr>
              <a:t>Alternative</a:t>
            </a:r>
            <a:r>
              <a:rPr lang="af-ZA" sz="3200" b="1" i="1" dirty="0">
                <a:solidFill>
                  <a:srgbClr val="00B0F0"/>
                </a:solidFill>
                <a:effectLst>
                  <a:outerShdw blurRad="38100" dist="38100" dir="2700000" algn="tl">
                    <a:srgbClr val="000000">
                      <a:alpha val="43137"/>
                    </a:srgbClr>
                  </a:outerShdw>
                </a:effectLst>
              </a:rPr>
              <a:t> </a:t>
            </a:r>
          </a:p>
          <a:p>
            <a:r>
              <a:rPr lang="af-ZA" sz="3200" b="1" i="1" dirty="0">
                <a:solidFill>
                  <a:srgbClr val="00B0F0"/>
                </a:solidFill>
                <a:effectLst>
                  <a:outerShdw blurRad="38100" dist="38100" dir="2700000" algn="tl">
                    <a:srgbClr val="000000">
                      <a:alpha val="43137"/>
                    </a:srgbClr>
                  </a:outerShdw>
                </a:effectLst>
              </a:rPr>
              <a:t>Water </a:t>
            </a:r>
          </a:p>
          <a:p>
            <a:r>
              <a:rPr lang="af-ZA" sz="3200" b="1" i="1" dirty="0" err="1">
                <a:solidFill>
                  <a:srgbClr val="00B0F0"/>
                </a:solidFill>
                <a:effectLst>
                  <a:outerShdw blurRad="38100" dist="38100" dir="2700000" algn="tl">
                    <a:srgbClr val="000000">
                      <a:alpha val="43137"/>
                    </a:srgbClr>
                  </a:outerShdw>
                </a:effectLst>
              </a:rPr>
              <a:t>Sources</a:t>
            </a:r>
            <a:endParaRPr lang="af-ZA" sz="3200" b="1" i="1" dirty="0">
              <a:solidFill>
                <a:srgbClr val="00B0F0"/>
              </a:solidFill>
              <a:effectLst>
                <a:outerShdw blurRad="38100" dist="38100" dir="2700000" algn="tl">
                  <a:srgbClr val="000000">
                    <a:alpha val="43137"/>
                  </a:srgbClr>
                </a:outerShdw>
              </a:effectLst>
            </a:endParaRPr>
          </a:p>
        </p:txBody>
      </p:sp>
      <p:sp>
        <p:nvSpPr>
          <p:cNvPr id="10" name="Content Placeholder 2">
            <a:extLst>
              <a:ext uri="{FF2B5EF4-FFF2-40B4-BE49-F238E27FC236}">
                <a16:creationId xmlns:a16="http://schemas.microsoft.com/office/drawing/2014/main" xmlns="" id="{6D8F058C-1D43-4583-9C3A-B3C7947AC74B}"/>
              </a:ext>
            </a:extLst>
          </p:cNvPr>
          <p:cNvSpPr txBox="1">
            <a:spLocks/>
          </p:cNvSpPr>
          <p:nvPr/>
        </p:nvSpPr>
        <p:spPr>
          <a:xfrm>
            <a:off x="-21714" y="4403792"/>
            <a:ext cx="2215711" cy="955303"/>
          </a:xfrm>
          <a:prstGeom prst="rect">
            <a:avLst/>
          </a:prstGeom>
        </p:spPr>
        <p:txBody>
          <a:bodyPr>
            <a:noAutofit/>
          </a:bodyPr>
          <a:lst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af-ZA" dirty="0">
                <a:solidFill>
                  <a:srgbClr val="7030A0"/>
                </a:solidFill>
                <a:effectLst>
                  <a:outerShdw blurRad="38100" dist="38100" dir="2700000" algn="tl">
                    <a:srgbClr val="000000">
                      <a:alpha val="43137"/>
                    </a:srgbClr>
                  </a:outerShdw>
                </a:effectLst>
              </a:rPr>
              <a:t>Rain </a:t>
            </a:r>
          </a:p>
          <a:p>
            <a:pPr marL="0" indent="0" algn="ctr">
              <a:buNone/>
            </a:pPr>
            <a:r>
              <a:rPr lang="af-ZA" dirty="0">
                <a:solidFill>
                  <a:srgbClr val="7030A0"/>
                </a:solidFill>
                <a:effectLst>
                  <a:outerShdw blurRad="38100" dist="38100" dir="2700000" algn="tl">
                    <a:srgbClr val="000000">
                      <a:alpha val="43137"/>
                    </a:srgbClr>
                  </a:outerShdw>
                </a:effectLst>
              </a:rPr>
              <a:t>Water </a:t>
            </a:r>
          </a:p>
          <a:p>
            <a:pPr marL="0" indent="0" algn="ctr">
              <a:buNone/>
            </a:pPr>
            <a:r>
              <a:rPr lang="af-ZA" dirty="0" err="1">
                <a:solidFill>
                  <a:srgbClr val="7030A0"/>
                </a:solidFill>
                <a:effectLst>
                  <a:outerShdw blurRad="38100" dist="38100" dir="2700000" algn="tl">
                    <a:srgbClr val="000000">
                      <a:alpha val="43137"/>
                    </a:srgbClr>
                  </a:outerShdw>
                </a:effectLst>
              </a:rPr>
              <a:t>Harvesting</a:t>
            </a:r>
            <a:endParaRPr lang="af-ZA" dirty="0">
              <a:solidFill>
                <a:srgbClr val="7030A0"/>
              </a:solidFill>
              <a:effectLst>
                <a:outerShdw blurRad="38100" dist="38100" dir="2700000" algn="tl">
                  <a:srgbClr val="000000">
                    <a:alpha val="43137"/>
                  </a:srgbClr>
                </a:outerShdw>
              </a:effectLst>
            </a:endParaRPr>
          </a:p>
        </p:txBody>
      </p:sp>
      <p:pic>
        <p:nvPicPr>
          <p:cNvPr id="12" name="Picture 16" descr="Maskam Water">
            <a:extLst>
              <a:ext uri="{FF2B5EF4-FFF2-40B4-BE49-F238E27FC236}">
                <a16:creationId xmlns:a16="http://schemas.microsoft.com/office/drawing/2014/main" xmlns="" id="{E8336398-0707-4A27-A64B-B697586D50F9}"/>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7233760" y="5843160"/>
            <a:ext cx="1921314" cy="1000136"/>
          </a:xfrm>
          <a:prstGeom prst="rect">
            <a:avLst/>
          </a:prstGeom>
          <a:noFill/>
          <a:extLst>
            <a:ext uri="{909E8E84-426E-40DD-AFC4-6F175D3DCCD1}">
              <a14:hiddenFill xmlns:a14="http://schemas.microsoft.com/office/drawing/2010/main">
                <a:solidFill>
                  <a:srgbClr val="FFFFFF"/>
                </a:solidFill>
              </a14:hiddenFill>
            </a:ext>
          </a:extLst>
        </p:spPr>
      </p:pic>
      <p:sp>
        <p:nvSpPr>
          <p:cNvPr id="9" name="Teksblokkie 8">
            <a:extLst>
              <a:ext uri="{FF2B5EF4-FFF2-40B4-BE49-F238E27FC236}">
                <a16:creationId xmlns:a16="http://schemas.microsoft.com/office/drawing/2014/main" xmlns="" id="{4AC5C458-1C55-4482-A00C-0DC20FCDC5A5}"/>
              </a:ext>
            </a:extLst>
          </p:cNvPr>
          <p:cNvSpPr txBox="1"/>
          <p:nvPr/>
        </p:nvSpPr>
        <p:spPr>
          <a:xfrm>
            <a:off x="3306269" y="1930096"/>
            <a:ext cx="3313728" cy="461665"/>
          </a:xfrm>
          <a:prstGeom prst="rect">
            <a:avLst/>
          </a:prstGeom>
          <a:noFill/>
        </p:spPr>
        <p:txBody>
          <a:bodyPr wrap="none" rtlCol="0">
            <a:spAutoFit/>
          </a:bodyPr>
          <a:lstStyle/>
          <a:p>
            <a:r>
              <a:rPr lang="en-ZA" sz="2400" b="1" dirty="0" err="1">
                <a:solidFill>
                  <a:srgbClr val="FFFF00"/>
                </a:solidFill>
              </a:rPr>
              <a:t>Citypump</a:t>
            </a:r>
            <a:r>
              <a:rPr lang="en-ZA" sz="2400" b="1" dirty="0">
                <a:solidFill>
                  <a:srgbClr val="FFFF00"/>
                </a:solidFill>
              </a:rPr>
              <a:t>, Hydro B15</a:t>
            </a:r>
            <a:endParaRPr lang="af-ZA" sz="2400" b="1" dirty="0">
              <a:solidFill>
                <a:srgbClr val="FFFF00"/>
              </a:solidFill>
            </a:endParaRPr>
          </a:p>
        </p:txBody>
      </p:sp>
    </p:spTree>
    <p:extLst>
      <p:ext uri="{BB962C8B-B14F-4D97-AF65-F5344CB8AC3E}">
        <p14:creationId xmlns:p14="http://schemas.microsoft.com/office/powerpoint/2010/main" val="16467015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74B5290-0B40-4DEB-8806-F5F2011CE9FC}"/>
              </a:ext>
            </a:extLst>
          </p:cNvPr>
          <p:cNvSpPr>
            <a:spLocks noGrp="1"/>
          </p:cNvSpPr>
          <p:nvPr>
            <p:ph type="title"/>
          </p:nvPr>
        </p:nvSpPr>
        <p:spPr/>
        <p:txBody>
          <a:bodyPr>
            <a:normAutofit/>
          </a:bodyPr>
          <a:lstStyle/>
          <a:p>
            <a:r>
              <a:rPr lang="af-ZA" sz="5400" b="1" i="1" dirty="0" err="1">
                <a:solidFill>
                  <a:srgbClr val="00B0F0"/>
                </a:solidFill>
                <a:effectLst>
                  <a:outerShdw blurRad="38100" dist="38100" dir="2700000" algn="tl">
                    <a:srgbClr val="000000">
                      <a:alpha val="43137"/>
                    </a:srgbClr>
                  </a:outerShdw>
                </a:effectLst>
              </a:rPr>
              <a:t>Alternative</a:t>
            </a:r>
            <a:r>
              <a:rPr lang="af-ZA" sz="5400" b="1" i="1" dirty="0">
                <a:solidFill>
                  <a:srgbClr val="00B0F0"/>
                </a:solidFill>
                <a:effectLst>
                  <a:outerShdw blurRad="38100" dist="38100" dir="2700000" algn="tl">
                    <a:srgbClr val="000000">
                      <a:alpha val="43137"/>
                    </a:srgbClr>
                  </a:outerShdw>
                </a:effectLst>
              </a:rPr>
              <a:t> Water </a:t>
            </a:r>
            <a:r>
              <a:rPr lang="af-ZA" sz="5400" b="1" i="1" dirty="0" err="1">
                <a:solidFill>
                  <a:srgbClr val="00B0F0"/>
                </a:solidFill>
                <a:effectLst>
                  <a:outerShdw blurRad="38100" dist="38100" dir="2700000" algn="tl">
                    <a:srgbClr val="000000">
                      <a:alpha val="43137"/>
                    </a:srgbClr>
                  </a:outerShdw>
                </a:effectLst>
              </a:rPr>
              <a:t>Sources</a:t>
            </a:r>
            <a:endParaRPr lang="af-ZA" sz="5400" b="1" i="1" dirty="0">
              <a:solidFill>
                <a:srgbClr val="00B0F0"/>
              </a:solidFill>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xmlns="" id="{34329CE3-161B-424E-9D2B-AE3168873C55}"/>
              </a:ext>
            </a:extLst>
          </p:cNvPr>
          <p:cNvSpPr>
            <a:spLocks noGrp="1"/>
          </p:cNvSpPr>
          <p:nvPr>
            <p:ph idx="1"/>
          </p:nvPr>
        </p:nvSpPr>
        <p:spPr>
          <a:xfrm>
            <a:off x="628650" y="3140968"/>
            <a:ext cx="7886700" cy="955303"/>
          </a:xfrm>
        </p:spPr>
        <p:txBody>
          <a:bodyPr>
            <a:normAutofit fontScale="92500"/>
          </a:bodyPr>
          <a:lstStyle/>
          <a:p>
            <a:r>
              <a:rPr lang="af-ZA" sz="6600" dirty="0" err="1"/>
              <a:t>Rain</a:t>
            </a:r>
            <a:r>
              <a:rPr lang="af-ZA" sz="6600" dirty="0"/>
              <a:t> Water </a:t>
            </a:r>
            <a:r>
              <a:rPr lang="af-ZA" sz="6600" dirty="0" err="1"/>
              <a:t>Harvesting</a:t>
            </a:r>
            <a:endParaRPr lang="af-ZA" sz="6600" dirty="0"/>
          </a:p>
        </p:txBody>
      </p:sp>
      <p:pic>
        <p:nvPicPr>
          <p:cNvPr id="4" name="Picture 16" descr="Maskam Water">
            <a:extLst>
              <a:ext uri="{FF2B5EF4-FFF2-40B4-BE49-F238E27FC236}">
                <a16:creationId xmlns:a16="http://schemas.microsoft.com/office/drawing/2014/main" xmlns="" id="{1721E859-62D4-430B-A428-009526397FE7}"/>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233760" y="5843160"/>
            <a:ext cx="1921314" cy="100013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xmlns="" id="{5CE09F64-3C23-49FB-B654-70C4D502E713}"/>
              </a:ext>
            </a:extLst>
          </p:cNvPr>
          <p:cNvSpPr txBox="1"/>
          <p:nvPr/>
        </p:nvSpPr>
        <p:spPr>
          <a:xfrm>
            <a:off x="1583668" y="4336350"/>
            <a:ext cx="5976664" cy="1200329"/>
          </a:xfrm>
          <a:prstGeom prst="rect">
            <a:avLst/>
          </a:prstGeom>
          <a:noFill/>
        </p:spPr>
        <p:txBody>
          <a:bodyPr wrap="square" rtlCol="0">
            <a:spAutoFit/>
          </a:bodyPr>
          <a:lstStyle/>
          <a:p>
            <a:r>
              <a:rPr lang="af-ZA" sz="2400" dirty="0" err="1"/>
              <a:t>Ensure</a:t>
            </a:r>
            <a:r>
              <a:rPr lang="af-ZA" sz="2400" dirty="0"/>
              <a:t> </a:t>
            </a:r>
            <a:r>
              <a:rPr lang="af-ZA" sz="2400" dirty="0" err="1"/>
              <a:t>good</a:t>
            </a:r>
            <a:r>
              <a:rPr lang="af-ZA" sz="2400" dirty="0"/>
              <a:t> </a:t>
            </a:r>
            <a:r>
              <a:rPr lang="af-ZA" sz="2400" dirty="0" err="1"/>
              <a:t>filtration</a:t>
            </a:r>
            <a:r>
              <a:rPr lang="af-ZA" sz="2400" dirty="0"/>
              <a:t> and </a:t>
            </a:r>
            <a:r>
              <a:rPr lang="af-ZA" sz="2400" dirty="0" err="1"/>
              <a:t>disinfection</a:t>
            </a:r>
            <a:r>
              <a:rPr lang="af-ZA" sz="2400" dirty="0"/>
              <a:t> by </a:t>
            </a:r>
            <a:r>
              <a:rPr lang="af-ZA" sz="2400" dirty="0" err="1"/>
              <a:t>means</a:t>
            </a:r>
            <a:r>
              <a:rPr lang="af-ZA" sz="2400" dirty="0"/>
              <a:t> of UV </a:t>
            </a:r>
            <a:r>
              <a:rPr lang="af-ZA" sz="2400" dirty="0" err="1"/>
              <a:t>before</a:t>
            </a:r>
            <a:r>
              <a:rPr lang="af-ZA" sz="2400" dirty="0"/>
              <a:t> </a:t>
            </a:r>
            <a:r>
              <a:rPr lang="af-ZA" sz="2400" dirty="0" err="1"/>
              <a:t>using</a:t>
            </a:r>
            <a:r>
              <a:rPr lang="af-ZA" sz="2400" dirty="0"/>
              <a:t> </a:t>
            </a:r>
            <a:r>
              <a:rPr lang="af-ZA" sz="2400" dirty="0" err="1"/>
              <a:t>the</a:t>
            </a:r>
            <a:r>
              <a:rPr lang="af-ZA" sz="2400" dirty="0"/>
              <a:t> water </a:t>
            </a:r>
            <a:r>
              <a:rPr lang="af-ZA" sz="2400" dirty="0" err="1"/>
              <a:t>indoors</a:t>
            </a:r>
            <a:endParaRPr lang="af-ZA" sz="2400" dirty="0"/>
          </a:p>
        </p:txBody>
      </p:sp>
    </p:spTree>
    <p:extLst>
      <p:ext uri="{BB962C8B-B14F-4D97-AF65-F5344CB8AC3E}">
        <p14:creationId xmlns:p14="http://schemas.microsoft.com/office/powerpoint/2010/main" val="21052667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74B5290-0B40-4DEB-8806-F5F2011CE9FC}"/>
              </a:ext>
            </a:extLst>
          </p:cNvPr>
          <p:cNvSpPr>
            <a:spLocks noGrp="1"/>
          </p:cNvSpPr>
          <p:nvPr>
            <p:ph type="title"/>
          </p:nvPr>
        </p:nvSpPr>
        <p:spPr/>
        <p:txBody>
          <a:bodyPr>
            <a:normAutofit/>
          </a:bodyPr>
          <a:lstStyle/>
          <a:p>
            <a:r>
              <a:rPr lang="af-ZA" sz="5400" b="1" i="1" dirty="0" err="1">
                <a:solidFill>
                  <a:srgbClr val="00B0F0"/>
                </a:solidFill>
                <a:effectLst>
                  <a:outerShdw blurRad="38100" dist="38100" dir="2700000" algn="tl">
                    <a:srgbClr val="000000">
                      <a:alpha val="43137"/>
                    </a:srgbClr>
                  </a:outerShdw>
                </a:effectLst>
              </a:rPr>
              <a:t>Alternative</a:t>
            </a:r>
            <a:r>
              <a:rPr lang="af-ZA" sz="5400" b="1" i="1" dirty="0">
                <a:solidFill>
                  <a:srgbClr val="00B0F0"/>
                </a:solidFill>
                <a:effectLst>
                  <a:outerShdw blurRad="38100" dist="38100" dir="2700000" algn="tl">
                    <a:srgbClr val="000000">
                      <a:alpha val="43137"/>
                    </a:srgbClr>
                  </a:outerShdw>
                </a:effectLst>
              </a:rPr>
              <a:t> Water </a:t>
            </a:r>
            <a:r>
              <a:rPr lang="af-ZA" sz="5400" b="1" i="1" dirty="0" err="1">
                <a:solidFill>
                  <a:srgbClr val="00B0F0"/>
                </a:solidFill>
                <a:effectLst>
                  <a:outerShdw blurRad="38100" dist="38100" dir="2700000" algn="tl">
                    <a:srgbClr val="000000">
                      <a:alpha val="43137"/>
                    </a:srgbClr>
                  </a:outerShdw>
                </a:effectLst>
              </a:rPr>
              <a:t>Sources</a:t>
            </a:r>
            <a:endParaRPr lang="af-ZA" sz="5400" b="1" i="1" dirty="0">
              <a:solidFill>
                <a:srgbClr val="00B0F0"/>
              </a:solidFill>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xmlns="" id="{34329CE3-161B-424E-9D2B-AE3168873C55}"/>
              </a:ext>
            </a:extLst>
          </p:cNvPr>
          <p:cNvSpPr>
            <a:spLocks noGrp="1"/>
          </p:cNvSpPr>
          <p:nvPr>
            <p:ph idx="1"/>
          </p:nvPr>
        </p:nvSpPr>
        <p:spPr>
          <a:xfrm>
            <a:off x="628650" y="3140968"/>
            <a:ext cx="7886700" cy="955303"/>
          </a:xfrm>
        </p:spPr>
        <p:txBody>
          <a:bodyPr>
            <a:normAutofit lnSpcReduction="10000"/>
          </a:bodyPr>
          <a:lstStyle/>
          <a:p>
            <a:r>
              <a:rPr lang="af-ZA" sz="6600" dirty="0" err="1"/>
              <a:t>Desalination</a:t>
            </a:r>
            <a:r>
              <a:rPr lang="af-ZA" sz="6600" dirty="0"/>
              <a:t> </a:t>
            </a:r>
          </a:p>
        </p:txBody>
      </p:sp>
      <p:pic>
        <p:nvPicPr>
          <p:cNvPr id="4" name="Picture 16" descr="Maskam Water">
            <a:extLst>
              <a:ext uri="{FF2B5EF4-FFF2-40B4-BE49-F238E27FC236}">
                <a16:creationId xmlns:a16="http://schemas.microsoft.com/office/drawing/2014/main" xmlns="" id="{1721E859-62D4-430B-A428-009526397FE7}"/>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233760" y="5843160"/>
            <a:ext cx="1921314" cy="100013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xmlns="" id="{D4ACC209-D2D7-4AB9-A612-7D754FF6DBCA}"/>
              </a:ext>
            </a:extLst>
          </p:cNvPr>
          <p:cNvSpPr txBox="1"/>
          <p:nvPr/>
        </p:nvSpPr>
        <p:spPr>
          <a:xfrm>
            <a:off x="1691680" y="4221088"/>
            <a:ext cx="2232248" cy="1384995"/>
          </a:xfrm>
          <a:prstGeom prst="rect">
            <a:avLst/>
          </a:prstGeom>
          <a:noFill/>
        </p:spPr>
        <p:txBody>
          <a:bodyPr wrap="square" rtlCol="0">
            <a:spAutoFit/>
          </a:bodyPr>
          <a:lstStyle/>
          <a:p>
            <a:r>
              <a:rPr lang="af-ZA" sz="2400" dirty="0" err="1"/>
              <a:t>Sources</a:t>
            </a:r>
            <a:r>
              <a:rPr lang="af-ZA" sz="2400" dirty="0"/>
              <a:t>:</a:t>
            </a:r>
          </a:p>
          <a:p>
            <a:endParaRPr lang="af-ZA" sz="2400" dirty="0"/>
          </a:p>
          <a:p>
            <a:r>
              <a:rPr lang="af-ZA" dirty="0"/>
              <a:t>Sea Water</a:t>
            </a:r>
          </a:p>
          <a:p>
            <a:r>
              <a:rPr lang="af-ZA" dirty="0" err="1"/>
              <a:t>Treated</a:t>
            </a:r>
            <a:r>
              <a:rPr lang="af-ZA" dirty="0"/>
              <a:t> </a:t>
            </a:r>
            <a:r>
              <a:rPr lang="af-ZA" dirty="0" err="1"/>
              <a:t>effluent</a:t>
            </a:r>
            <a:endParaRPr lang="af-ZA" dirty="0"/>
          </a:p>
        </p:txBody>
      </p:sp>
    </p:spTree>
    <p:extLst>
      <p:ext uri="{BB962C8B-B14F-4D97-AF65-F5344CB8AC3E}">
        <p14:creationId xmlns:p14="http://schemas.microsoft.com/office/powerpoint/2010/main" val="21446484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74B5290-0B40-4DEB-8806-F5F2011CE9FC}"/>
              </a:ext>
            </a:extLst>
          </p:cNvPr>
          <p:cNvSpPr>
            <a:spLocks noGrp="1"/>
          </p:cNvSpPr>
          <p:nvPr>
            <p:ph type="title"/>
          </p:nvPr>
        </p:nvSpPr>
        <p:spPr/>
        <p:txBody>
          <a:bodyPr>
            <a:normAutofit/>
          </a:bodyPr>
          <a:lstStyle/>
          <a:p>
            <a:r>
              <a:rPr lang="af-ZA" sz="5400" b="1" i="1" dirty="0" err="1">
                <a:solidFill>
                  <a:srgbClr val="00B0F0"/>
                </a:solidFill>
                <a:effectLst>
                  <a:outerShdw blurRad="38100" dist="38100" dir="2700000" algn="tl">
                    <a:srgbClr val="000000">
                      <a:alpha val="43137"/>
                    </a:srgbClr>
                  </a:outerShdw>
                </a:effectLst>
              </a:rPr>
              <a:t>Alternative</a:t>
            </a:r>
            <a:r>
              <a:rPr lang="af-ZA" sz="5400" b="1" i="1" dirty="0">
                <a:solidFill>
                  <a:srgbClr val="00B0F0"/>
                </a:solidFill>
                <a:effectLst>
                  <a:outerShdw blurRad="38100" dist="38100" dir="2700000" algn="tl">
                    <a:srgbClr val="000000">
                      <a:alpha val="43137"/>
                    </a:srgbClr>
                  </a:outerShdw>
                </a:effectLst>
              </a:rPr>
              <a:t> Water </a:t>
            </a:r>
            <a:r>
              <a:rPr lang="af-ZA" sz="5400" b="1" i="1" dirty="0" err="1">
                <a:solidFill>
                  <a:srgbClr val="00B0F0"/>
                </a:solidFill>
                <a:effectLst>
                  <a:outerShdw blurRad="38100" dist="38100" dir="2700000" algn="tl">
                    <a:srgbClr val="000000">
                      <a:alpha val="43137"/>
                    </a:srgbClr>
                  </a:outerShdw>
                </a:effectLst>
              </a:rPr>
              <a:t>Sources</a:t>
            </a:r>
            <a:endParaRPr lang="af-ZA" sz="5400" b="1" i="1" dirty="0">
              <a:solidFill>
                <a:srgbClr val="00B0F0"/>
              </a:solidFill>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xmlns="" id="{34329CE3-161B-424E-9D2B-AE3168873C55}"/>
              </a:ext>
            </a:extLst>
          </p:cNvPr>
          <p:cNvSpPr>
            <a:spLocks noGrp="1"/>
          </p:cNvSpPr>
          <p:nvPr>
            <p:ph idx="1"/>
          </p:nvPr>
        </p:nvSpPr>
        <p:spPr>
          <a:xfrm>
            <a:off x="628650" y="3140968"/>
            <a:ext cx="7886700" cy="955303"/>
          </a:xfrm>
        </p:spPr>
        <p:txBody>
          <a:bodyPr>
            <a:normAutofit lnSpcReduction="10000"/>
          </a:bodyPr>
          <a:lstStyle/>
          <a:p>
            <a:r>
              <a:rPr lang="af-ZA" sz="6600" dirty="0" err="1"/>
              <a:t>Desalination</a:t>
            </a:r>
            <a:r>
              <a:rPr lang="af-ZA" sz="6600" dirty="0"/>
              <a:t> </a:t>
            </a:r>
          </a:p>
        </p:txBody>
      </p:sp>
      <p:pic>
        <p:nvPicPr>
          <p:cNvPr id="4" name="Picture 16" descr="Maskam Water">
            <a:extLst>
              <a:ext uri="{FF2B5EF4-FFF2-40B4-BE49-F238E27FC236}">
                <a16:creationId xmlns:a16="http://schemas.microsoft.com/office/drawing/2014/main" xmlns="" id="{1721E859-62D4-430B-A428-009526397FE7}"/>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233760" y="5843160"/>
            <a:ext cx="1921314" cy="100013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xmlns="" id="{D4ACC209-D2D7-4AB9-A612-7D754FF6DBCA}"/>
              </a:ext>
            </a:extLst>
          </p:cNvPr>
          <p:cNvSpPr txBox="1"/>
          <p:nvPr/>
        </p:nvSpPr>
        <p:spPr>
          <a:xfrm>
            <a:off x="1187624" y="4437112"/>
            <a:ext cx="6046136" cy="1200329"/>
          </a:xfrm>
          <a:prstGeom prst="rect">
            <a:avLst/>
          </a:prstGeom>
          <a:noFill/>
        </p:spPr>
        <p:txBody>
          <a:bodyPr wrap="square" rtlCol="0">
            <a:spAutoFit/>
          </a:bodyPr>
          <a:lstStyle/>
          <a:p>
            <a:r>
              <a:rPr lang="af-ZA" sz="2400" dirty="0" err="1"/>
              <a:t>This</a:t>
            </a:r>
            <a:r>
              <a:rPr lang="af-ZA" sz="2400" dirty="0"/>
              <a:t> is </a:t>
            </a:r>
            <a:r>
              <a:rPr lang="af-ZA" sz="2400" dirty="0" err="1"/>
              <a:t>one</a:t>
            </a:r>
            <a:r>
              <a:rPr lang="af-ZA" sz="2400" dirty="0"/>
              <a:t> of </a:t>
            </a:r>
            <a:r>
              <a:rPr lang="af-ZA" sz="2400" dirty="0" err="1"/>
              <a:t>the</a:t>
            </a:r>
            <a:r>
              <a:rPr lang="af-ZA" sz="2400" dirty="0"/>
              <a:t> </a:t>
            </a:r>
            <a:r>
              <a:rPr lang="af-ZA" sz="2400" dirty="0" err="1"/>
              <a:t>most</a:t>
            </a:r>
            <a:r>
              <a:rPr lang="af-ZA" sz="2400" dirty="0"/>
              <a:t> </a:t>
            </a:r>
            <a:r>
              <a:rPr lang="af-ZA" sz="2400" dirty="0" err="1"/>
              <a:t>expensive</a:t>
            </a:r>
            <a:r>
              <a:rPr lang="af-ZA" sz="2400" dirty="0"/>
              <a:t> water </a:t>
            </a:r>
            <a:r>
              <a:rPr lang="af-ZA" sz="2400" dirty="0" err="1"/>
              <a:t>sources</a:t>
            </a:r>
            <a:r>
              <a:rPr lang="af-ZA" sz="2400" dirty="0"/>
              <a:t> </a:t>
            </a:r>
            <a:r>
              <a:rPr lang="af-ZA" sz="2400" dirty="0" err="1"/>
              <a:t>currently</a:t>
            </a:r>
            <a:r>
              <a:rPr lang="af-ZA" sz="2400" dirty="0"/>
              <a:t> </a:t>
            </a:r>
            <a:r>
              <a:rPr lang="af-ZA" sz="2400" dirty="0" err="1"/>
              <a:t>available</a:t>
            </a:r>
            <a:r>
              <a:rPr lang="af-ZA" sz="2400" dirty="0"/>
              <a:t> </a:t>
            </a:r>
            <a:r>
              <a:rPr lang="af-ZA" sz="2400" dirty="0" err="1"/>
              <a:t>to</a:t>
            </a:r>
            <a:r>
              <a:rPr lang="af-ZA" sz="2400" dirty="0"/>
              <a:t> </a:t>
            </a:r>
            <a:r>
              <a:rPr lang="af-ZA" sz="2400" dirty="0" err="1"/>
              <a:t>us</a:t>
            </a:r>
            <a:r>
              <a:rPr lang="af-ZA" sz="2400" dirty="0"/>
              <a:t>, </a:t>
            </a:r>
            <a:r>
              <a:rPr lang="af-ZA" sz="2400" dirty="0" err="1"/>
              <a:t>both</a:t>
            </a:r>
            <a:r>
              <a:rPr lang="af-ZA" sz="2400" dirty="0"/>
              <a:t> </a:t>
            </a:r>
            <a:r>
              <a:rPr lang="af-ZA" sz="2400" dirty="0" err="1"/>
              <a:t>from</a:t>
            </a:r>
            <a:r>
              <a:rPr lang="af-ZA" sz="2400" dirty="0"/>
              <a:t> a </a:t>
            </a:r>
            <a:r>
              <a:rPr lang="af-ZA" sz="2400" dirty="0" err="1"/>
              <a:t>capital</a:t>
            </a:r>
            <a:r>
              <a:rPr lang="af-ZA" sz="2400" dirty="0"/>
              <a:t> and </a:t>
            </a:r>
            <a:r>
              <a:rPr lang="af-ZA" sz="2400" dirty="0" err="1"/>
              <a:t>running</a:t>
            </a:r>
            <a:r>
              <a:rPr lang="af-ZA" sz="2400" dirty="0"/>
              <a:t> </a:t>
            </a:r>
            <a:r>
              <a:rPr lang="af-ZA" sz="2400" dirty="0" err="1"/>
              <a:t>cost</a:t>
            </a:r>
            <a:r>
              <a:rPr lang="af-ZA" sz="2400" dirty="0"/>
              <a:t> </a:t>
            </a:r>
            <a:r>
              <a:rPr lang="af-ZA" sz="2400" dirty="0" err="1"/>
              <a:t>point</a:t>
            </a:r>
            <a:r>
              <a:rPr lang="af-ZA" sz="2400" dirty="0"/>
              <a:t> of </a:t>
            </a:r>
            <a:r>
              <a:rPr lang="af-ZA" sz="2400" dirty="0" err="1"/>
              <a:t>view</a:t>
            </a:r>
            <a:r>
              <a:rPr lang="af-ZA" sz="2400" dirty="0"/>
              <a:t>.</a:t>
            </a:r>
          </a:p>
        </p:txBody>
      </p:sp>
    </p:spTree>
    <p:extLst>
      <p:ext uri="{BB962C8B-B14F-4D97-AF65-F5344CB8AC3E}">
        <p14:creationId xmlns:p14="http://schemas.microsoft.com/office/powerpoint/2010/main" val="4231500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74B5290-0B40-4DEB-8806-F5F2011CE9FC}"/>
              </a:ext>
            </a:extLst>
          </p:cNvPr>
          <p:cNvSpPr>
            <a:spLocks noGrp="1"/>
          </p:cNvSpPr>
          <p:nvPr>
            <p:ph type="title"/>
          </p:nvPr>
        </p:nvSpPr>
        <p:spPr/>
        <p:txBody>
          <a:bodyPr>
            <a:normAutofit/>
          </a:bodyPr>
          <a:lstStyle/>
          <a:p>
            <a:r>
              <a:rPr lang="af-ZA" sz="5400" b="1" i="1" dirty="0" err="1">
                <a:solidFill>
                  <a:srgbClr val="00B0F0"/>
                </a:solidFill>
                <a:effectLst>
                  <a:outerShdw blurRad="38100" dist="38100" dir="2700000" algn="tl">
                    <a:srgbClr val="000000">
                      <a:alpha val="43137"/>
                    </a:srgbClr>
                  </a:outerShdw>
                </a:effectLst>
              </a:rPr>
              <a:t>Alternative</a:t>
            </a:r>
            <a:r>
              <a:rPr lang="af-ZA" sz="5400" b="1" i="1" dirty="0">
                <a:solidFill>
                  <a:srgbClr val="00B0F0"/>
                </a:solidFill>
                <a:effectLst>
                  <a:outerShdw blurRad="38100" dist="38100" dir="2700000" algn="tl">
                    <a:srgbClr val="000000">
                      <a:alpha val="43137"/>
                    </a:srgbClr>
                  </a:outerShdw>
                </a:effectLst>
              </a:rPr>
              <a:t> Water </a:t>
            </a:r>
            <a:r>
              <a:rPr lang="af-ZA" sz="5400" b="1" i="1" dirty="0" err="1">
                <a:solidFill>
                  <a:srgbClr val="00B0F0"/>
                </a:solidFill>
                <a:effectLst>
                  <a:outerShdw blurRad="38100" dist="38100" dir="2700000" algn="tl">
                    <a:srgbClr val="000000">
                      <a:alpha val="43137"/>
                    </a:srgbClr>
                  </a:outerShdw>
                </a:effectLst>
              </a:rPr>
              <a:t>Sources</a:t>
            </a:r>
            <a:endParaRPr lang="af-ZA" sz="5400" b="1" i="1" dirty="0">
              <a:solidFill>
                <a:srgbClr val="00B0F0"/>
              </a:solidFill>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xmlns="" id="{34329CE3-161B-424E-9D2B-AE3168873C55}"/>
              </a:ext>
            </a:extLst>
          </p:cNvPr>
          <p:cNvSpPr>
            <a:spLocks noGrp="1"/>
          </p:cNvSpPr>
          <p:nvPr>
            <p:ph idx="1"/>
          </p:nvPr>
        </p:nvSpPr>
        <p:spPr>
          <a:xfrm>
            <a:off x="628650" y="3140968"/>
            <a:ext cx="7886700" cy="955303"/>
          </a:xfrm>
        </p:spPr>
        <p:txBody>
          <a:bodyPr>
            <a:normAutofit lnSpcReduction="10000"/>
          </a:bodyPr>
          <a:lstStyle/>
          <a:p>
            <a:r>
              <a:rPr lang="af-ZA" sz="6600" dirty="0" err="1"/>
              <a:t>Desalination</a:t>
            </a:r>
            <a:r>
              <a:rPr lang="af-ZA" sz="6600" dirty="0"/>
              <a:t> </a:t>
            </a:r>
          </a:p>
        </p:txBody>
      </p:sp>
      <p:pic>
        <p:nvPicPr>
          <p:cNvPr id="4" name="Picture 16" descr="Maskam Water">
            <a:extLst>
              <a:ext uri="{FF2B5EF4-FFF2-40B4-BE49-F238E27FC236}">
                <a16:creationId xmlns:a16="http://schemas.microsoft.com/office/drawing/2014/main" xmlns="" id="{1721E859-62D4-430B-A428-009526397FE7}"/>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233760" y="5843160"/>
            <a:ext cx="1921314" cy="100013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xmlns="" id="{D4ACC209-D2D7-4AB9-A612-7D754FF6DBCA}"/>
              </a:ext>
            </a:extLst>
          </p:cNvPr>
          <p:cNvSpPr txBox="1"/>
          <p:nvPr/>
        </p:nvSpPr>
        <p:spPr>
          <a:xfrm>
            <a:off x="1129544" y="4378679"/>
            <a:ext cx="6046136" cy="461665"/>
          </a:xfrm>
          <a:prstGeom prst="rect">
            <a:avLst/>
          </a:prstGeom>
          <a:noFill/>
        </p:spPr>
        <p:txBody>
          <a:bodyPr wrap="square" rtlCol="0">
            <a:spAutoFit/>
          </a:bodyPr>
          <a:lstStyle/>
          <a:p>
            <a:r>
              <a:rPr lang="af-ZA" sz="2400" dirty="0" err="1"/>
              <a:t>What</a:t>
            </a:r>
            <a:r>
              <a:rPr lang="af-ZA" sz="2400" dirty="0"/>
              <a:t> </a:t>
            </a:r>
            <a:r>
              <a:rPr lang="af-ZA" sz="2400" dirty="0" err="1"/>
              <a:t>happens</a:t>
            </a:r>
            <a:r>
              <a:rPr lang="af-ZA" sz="2400" dirty="0"/>
              <a:t> </a:t>
            </a:r>
            <a:r>
              <a:rPr lang="af-ZA" sz="2400" dirty="0" err="1"/>
              <a:t>to</a:t>
            </a:r>
            <a:r>
              <a:rPr lang="af-ZA" sz="2400" dirty="0"/>
              <a:t> </a:t>
            </a:r>
            <a:r>
              <a:rPr lang="af-ZA" sz="2400" dirty="0" err="1"/>
              <a:t>the</a:t>
            </a:r>
            <a:r>
              <a:rPr lang="af-ZA" sz="2400" dirty="0"/>
              <a:t> </a:t>
            </a:r>
            <a:r>
              <a:rPr lang="af-ZA" sz="2400" dirty="0" err="1"/>
              <a:t>brine</a:t>
            </a:r>
            <a:r>
              <a:rPr lang="af-ZA" sz="2400" dirty="0"/>
              <a:t>?</a:t>
            </a:r>
          </a:p>
        </p:txBody>
      </p:sp>
    </p:spTree>
    <p:extLst>
      <p:ext uri="{BB962C8B-B14F-4D97-AF65-F5344CB8AC3E}">
        <p14:creationId xmlns:p14="http://schemas.microsoft.com/office/powerpoint/2010/main" val="36238018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E849506-E7EE-4EBA-B031-A6485A8FFE08}"/>
              </a:ext>
            </a:extLst>
          </p:cNvPr>
          <p:cNvSpPr>
            <a:spLocks noGrp="1"/>
          </p:cNvSpPr>
          <p:nvPr>
            <p:ph type="title"/>
          </p:nvPr>
        </p:nvSpPr>
        <p:spPr/>
        <p:txBody>
          <a:bodyPr>
            <a:normAutofit/>
          </a:bodyPr>
          <a:lstStyle/>
          <a:p>
            <a:r>
              <a:rPr lang="af-ZA" sz="4800" dirty="0" err="1">
                <a:solidFill>
                  <a:srgbClr val="009900"/>
                </a:solidFill>
                <a:effectLst>
                  <a:outerShdw blurRad="38100" dist="38100" dir="2700000" algn="tl">
                    <a:srgbClr val="000000">
                      <a:alpha val="43137"/>
                    </a:srgbClr>
                  </a:outerShdw>
                </a:effectLst>
                <a:latin typeface="Arial Black" panose="020B0A04020102020204" pitchFamily="34" charset="0"/>
              </a:rPr>
              <a:t>On-site</a:t>
            </a:r>
            <a:r>
              <a:rPr lang="af-ZA" sz="4800" dirty="0">
                <a:solidFill>
                  <a:srgbClr val="009900"/>
                </a:solidFill>
                <a:effectLst>
                  <a:outerShdw blurRad="38100" dist="38100" dir="2700000" algn="tl">
                    <a:srgbClr val="000000">
                      <a:alpha val="43137"/>
                    </a:srgbClr>
                  </a:outerShdw>
                </a:effectLst>
                <a:latin typeface="Arial Black" panose="020B0A04020102020204" pitchFamily="34" charset="0"/>
              </a:rPr>
              <a:t> </a:t>
            </a:r>
            <a:r>
              <a:rPr lang="af-ZA" sz="4800" dirty="0" err="1">
                <a:solidFill>
                  <a:srgbClr val="009900"/>
                </a:solidFill>
                <a:effectLst>
                  <a:outerShdw blurRad="38100" dist="38100" dir="2700000" algn="tl">
                    <a:srgbClr val="000000">
                      <a:alpha val="43137"/>
                    </a:srgbClr>
                  </a:outerShdw>
                </a:effectLst>
                <a:latin typeface="Arial Black" panose="020B0A04020102020204" pitchFamily="34" charset="0"/>
              </a:rPr>
              <a:t>re-use</a:t>
            </a:r>
            <a:r>
              <a:rPr lang="af-ZA" sz="4800" dirty="0">
                <a:solidFill>
                  <a:srgbClr val="009900"/>
                </a:solidFill>
                <a:effectLst>
                  <a:outerShdw blurRad="38100" dist="38100" dir="2700000" algn="tl">
                    <a:srgbClr val="000000">
                      <a:alpha val="43137"/>
                    </a:srgbClr>
                  </a:outerShdw>
                </a:effectLst>
                <a:latin typeface="Arial Black" panose="020B0A04020102020204" pitchFamily="34" charset="0"/>
              </a:rPr>
              <a:t> of water</a:t>
            </a:r>
          </a:p>
        </p:txBody>
      </p:sp>
      <p:pic>
        <p:nvPicPr>
          <p:cNvPr id="4" name="Picture 16" descr="Maskam Water">
            <a:extLst>
              <a:ext uri="{FF2B5EF4-FFF2-40B4-BE49-F238E27FC236}">
                <a16:creationId xmlns:a16="http://schemas.microsoft.com/office/drawing/2014/main" xmlns="" id="{779E29B4-747C-4CD4-A609-9FD5B9E9F451}"/>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233760" y="5843160"/>
            <a:ext cx="1921314" cy="100013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xmlns="" id="{273B9190-66BA-4D1F-A4AC-017F019046EC}"/>
              </a:ext>
            </a:extLst>
          </p:cNvPr>
          <p:cNvSpPr txBox="1"/>
          <p:nvPr/>
        </p:nvSpPr>
        <p:spPr>
          <a:xfrm>
            <a:off x="539552" y="2935927"/>
            <a:ext cx="8208912" cy="1200329"/>
          </a:xfrm>
          <a:prstGeom prst="rect">
            <a:avLst/>
          </a:prstGeom>
          <a:noFill/>
        </p:spPr>
        <p:txBody>
          <a:bodyPr wrap="square" rtlCol="0">
            <a:spAutoFit/>
          </a:bodyPr>
          <a:lstStyle/>
          <a:p>
            <a:r>
              <a:rPr lang="af-ZA" sz="3600" dirty="0" err="1"/>
              <a:t>One</a:t>
            </a:r>
            <a:r>
              <a:rPr lang="af-ZA" sz="3600" dirty="0"/>
              <a:t> of </a:t>
            </a:r>
            <a:r>
              <a:rPr lang="af-ZA" sz="3600" dirty="0" err="1"/>
              <a:t>the</a:t>
            </a:r>
            <a:r>
              <a:rPr lang="af-ZA" sz="3600" dirty="0"/>
              <a:t> </a:t>
            </a:r>
            <a:r>
              <a:rPr lang="af-ZA" sz="3600" dirty="0" err="1"/>
              <a:t>most</a:t>
            </a:r>
            <a:r>
              <a:rPr lang="af-ZA" sz="3600" dirty="0"/>
              <a:t> </a:t>
            </a:r>
            <a:r>
              <a:rPr lang="af-ZA" sz="3600" dirty="0" err="1"/>
              <a:t>sustainable</a:t>
            </a:r>
            <a:r>
              <a:rPr lang="af-ZA" sz="3600" dirty="0"/>
              <a:t> </a:t>
            </a:r>
            <a:r>
              <a:rPr lang="af-ZA" sz="3600" dirty="0" err="1"/>
              <a:t>solutions</a:t>
            </a:r>
            <a:r>
              <a:rPr lang="af-ZA" sz="3600" dirty="0"/>
              <a:t> is </a:t>
            </a:r>
            <a:r>
              <a:rPr lang="af-ZA" sz="3600" dirty="0" err="1"/>
              <a:t>to</a:t>
            </a:r>
            <a:r>
              <a:rPr lang="af-ZA" sz="3600" dirty="0"/>
              <a:t> </a:t>
            </a:r>
            <a:r>
              <a:rPr lang="af-ZA" sz="3600" dirty="0" err="1"/>
              <a:t>use</a:t>
            </a:r>
            <a:r>
              <a:rPr lang="af-ZA" sz="3600" dirty="0"/>
              <a:t> water more </a:t>
            </a:r>
            <a:r>
              <a:rPr lang="af-ZA" sz="3600" dirty="0" err="1"/>
              <a:t>than</a:t>
            </a:r>
            <a:r>
              <a:rPr lang="af-ZA" sz="3600" dirty="0"/>
              <a:t> </a:t>
            </a:r>
            <a:r>
              <a:rPr lang="af-ZA" sz="3600" dirty="0" err="1"/>
              <a:t>once</a:t>
            </a:r>
            <a:endParaRPr lang="af-ZA" sz="3600" dirty="0"/>
          </a:p>
        </p:txBody>
      </p:sp>
    </p:spTree>
    <p:extLst>
      <p:ext uri="{BB962C8B-B14F-4D97-AF65-F5344CB8AC3E}">
        <p14:creationId xmlns:p14="http://schemas.microsoft.com/office/powerpoint/2010/main" val="15707723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E849506-E7EE-4EBA-B031-A6485A8FFE08}"/>
              </a:ext>
            </a:extLst>
          </p:cNvPr>
          <p:cNvSpPr>
            <a:spLocks noGrp="1"/>
          </p:cNvSpPr>
          <p:nvPr>
            <p:ph type="title"/>
          </p:nvPr>
        </p:nvSpPr>
        <p:spPr/>
        <p:txBody>
          <a:bodyPr>
            <a:normAutofit/>
          </a:bodyPr>
          <a:lstStyle/>
          <a:p>
            <a:r>
              <a:rPr lang="af-ZA" sz="4800" dirty="0" err="1">
                <a:solidFill>
                  <a:srgbClr val="009900"/>
                </a:solidFill>
                <a:effectLst>
                  <a:outerShdw blurRad="38100" dist="38100" dir="2700000" algn="tl">
                    <a:srgbClr val="000000">
                      <a:alpha val="43137"/>
                    </a:srgbClr>
                  </a:outerShdw>
                </a:effectLst>
                <a:latin typeface="Arial Black" panose="020B0A04020102020204" pitchFamily="34" charset="0"/>
              </a:rPr>
              <a:t>On-site</a:t>
            </a:r>
            <a:r>
              <a:rPr lang="af-ZA" sz="4800" dirty="0">
                <a:solidFill>
                  <a:srgbClr val="009900"/>
                </a:solidFill>
                <a:effectLst>
                  <a:outerShdw blurRad="38100" dist="38100" dir="2700000" algn="tl">
                    <a:srgbClr val="000000">
                      <a:alpha val="43137"/>
                    </a:srgbClr>
                  </a:outerShdw>
                </a:effectLst>
                <a:latin typeface="Arial Black" panose="020B0A04020102020204" pitchFamily="34" charset="0"/>
              </a:rPr>
              <a:t> </a:t>
            </a:r>
            <a:r>
              <a:rPr lang="af-ZA" sz="4800" dirty="0" err="1">
                <a:solidFill>
                  <a:srgbClr val="009900"/>
                </a:solidFill>
                <a:effectLst>
                  <a:outerShdw blurRad="38100" dist="38100" dir="2700000" algn="tl">
                    <a:srgbClr val="000000">
                      <a:alpha val="43137"/>
                    </a:srgbClr>
                  </a:outerShdw>
                </a:effectLst>
                <a:latin typeface="Arial Black" panose="020B0A04020102020204" pitchFamily="34" charset="0"/>
              </a:rPr>
              <a:t>re-use</a:t>
            </a:r>
            <a:r>
              <a:rPr lang="af-ZA" sz="4800" dirty="0">
                <a:solidFill>
                  <a:srgbClr val="009900"/>
                </a:solidFill>
                <a:effectLst>
                  <a:outerShdw blurRad="38100" dist="38100" dir="2700000" algn="tl">
                    <a:srgbClr val="000000">
                      <a:alpha val="43137"/>
                    </a:srgbClr>
                  </a:outerShdw>
                </a:effectLst>
                <a:latin typeface="Arial Black" panose="020B0A04020102020204" pitchFamily="34" charset="0"/>
              </a:rPr>
              <a:t> of water</a:t>
            </a:r>
          </a:p>
        </p:txBody>
      </p:sp>
      <p:pic>
        <p:nvPicPr>
          <p:cNvPr id="4" name="Picture 16" descr="Maskam Water">
            <a:extLst>
              <a:ext uri="{FF2B5EF4-FFF2-40B4-BE49-F238E27FC236}">
                <a16:creationId xmlns:a16="http://schemas.microsoft.com/office/drawing/2014/main" xmlns="" id="{779E29B4-747C-4CD4-A609-9FD5B9E9F451}"/>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233760" y="5843160"/>
            <a:ext cx="1921314" cy="100013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xmlns="" id="{273B9190-66BA-4D1F-A4AC-017F019046EC}"/>
              </a:ext>
            </a:extLst>
          </p:cNvPr>
          <p:cNvSpPr txBox="1"/>
          <p:nvPr/>
        </p:nvSpPr>
        <p:spPr>
          <a:xfrm>
            <a:off x="1115616" y="2935927"/>
            <a:ext cx="6250429" cy="830997"/>
          </a:xfrm>
          <a:prstGeom prst="rect">
            <a:avLst/>
          </a:prstGeom>
          <a:noFill/>
        </p:spPr>
        <p:txBody>
          <a:bodyPr wrap="none" rtlCol="0">
            <a:spAutoFit/>
          </a:bodyPr>
          <a:lstStyle/>
          <a:p>
            <a:r>
              <a:rPr lang="af-ZA" sz="4800" dirty="0" err="1"/>
              <a:t>What</a:t>
            </a:r>
            <a:r>
              <a:rPr lang="af-ZA" sz="4800" dirty="0"/>
              <a:t> </a:t>
            </a:r>
            <a:r>
              <a:rPr lang="af-ZA" sz="4800" dirty="0" err="1"/>
              <a:t>can</a:t>
            </a:r>
            <a:r>
              <a:rPr lang="af-ZA" sz="4800" dirty="0"/>
              <a:t> </a:t>
            </a:r>
            <a:r>
              <a:rPr lang="af-ZA" sz="4800" dirty="0" err="1"/>
              <a:t>be</a:t>
            </a:r>
            <a:r>
              <a:rPr lang="af-ZA" sz="4800" dirty="0"/>
              <a:t> </a:t>
            </a:r>
            <a:r>
              <a:rPr lang="af-ZA" sz="4800" dirty="0" err="1"/>
              <a:t>re-used</a:t>
            </a:r>
            <a:r>
              <a:rPr lang="af-ZA" sz="4800" dirty="0"/>
              <a:t>?</a:t>
            </a:r>
          </a:p>
        </p:txBody>
      </p:sp>
      <p:sp>
        <p:nvSpPr>
          <p:cNvPr id="6" name="TextBox 5">
            <a:extLst>
              <a:ext uri="{FF2B5EF4-FFF2-40B4-BE49-F238E27FC236}">
                <a16:creationId xmlns:a16="http://schemas.microsoft.com/office/drawing/2014/main" xmlns="" id="{67FB9AE7-CB81-41E2-BB15-700CE90F0CA1}"/>
              </a:ext>
            </a:extLst>
          </p:cNvPr>
          <p:cNvSpPr txBox="1"/>
          <p:nvPr/>
        </p:nvSpPr>
        <p:spPr>
          <a:xfrm>
            <a:off x="3491880" y="3852063"/>
            <a:ext cx="2064989" cy="830997"/>
          </a:xfrm>
          <a:prstGeom prst="rect">
            <a:avLst/>
          </a:prstGeom>
          <a:noFill/>
        </p:spPr>
        <p:txBody>
          <a:bodyPr wrap="none" rtlCol="0">
            <a:spAutoFit/>
          </a:bodyPr>
          <a:lstStyle/>
          <a:p>
            <a:pPr marL="285750" indent="-285750">
              <a:buFont typeface="Arial" panose="020B0604020202020204" pitchFamily="34" charset="0"/>
              <a:buChar char="•"/>
            </a:pPr>
            <a:r>
              <a:rPr lang="af-ZA" sz="2400" dirty="0"/>
              <a:t>Grey water</a:t>
            </a:r>
          </a:p>
          <a:p>
            <a:pPr marL="285750" indent="-285750">
              <a:buFont typeface="Arial" panose="020B0604020202020204" pitchFamily="34" charset="0"/>
              <a:buChar char="•"/>
            </a:pPr>
            <a:r>
              <a:rPr lang="af-ZA" sz="2400" dirty="0"/>
              <a:t>Black water</a:t>
            </a:r>
          </a:p>
        </p:txBody>
      </p:sp>
    </p:spTree>
    <p:extLst>
      <p:ext uri="{BB962C8B-B14F-4D97-AF65-F5344CB8AC3E}">
        <p14:creationId xmlns:p14="http://schemas.microsoft.com/office/powerpoint/2010/main" val="7336826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E849506-E7EE-4EBA-B031-A6485A8FFE08}"/>
              </a:ext>
            </a:extLst>
          </p:cNvPr>
          <p:cNvSpPr>
            <a:spLocks noGrp="1"/>
          </p:cNvSpPr>
          <p:nvPr>
            <p:ph type="title"/>
          </p:nvPr>
        </p:nvSpPr>
        <p:spPr/>
        <p:txBody>
          <a:bodyPr>
            <a:normAutofit/>
          </a:bodyPr>
          <a:lstStyle/>
          <a:p>
            <a:r>
              <a:rPr lang="af-ZA" sz="4800" dirty="0" err="1">
                <a:solidFill>
                  <a:srgbClr val="009900"/>
                </a:solidFill>
                <a:effectLst>
                  <a:outerShdw blurRad="38100" dist="38100" dir="2700000" algn="tl">
                    <a:srgbClr val="000000">
                      <a:alpha val="43137"/>
                    </a:srgbClr>
                  </a:outerShdw>
                </a:effectLst>
                <a:latin typeface="Arial Black" panose="020B0A04020102020204" pitchFamily="34" charset="0"/>
              </a:rPr>
              <a:t>On-site</a:t>
            </a:r>
            <a:r>
              <a:rPr lang="af-ZA" sz="4800" dirty="0">
                <a:solidFill>
                  <a:srgbClr val="009900"/>
                </a:solidFill>
                <a:effectLst>
                  <a:outerShdw blurRad="38100" dist="38100" dir="2700000" algn="tl">
                    <a:srgbClr val="000000">
                      <a:alpha val="43137"/>
                    </a:srgbClr>
                  </a:outerShdw>
                </a:effectLst>
                <a:latin typeface="Arial Black" panose="020B0A04020102020204" pitchFamily="34" charset="0"/>
              </a:rPr>
              <a:t> </a:t>
            </a:r>
            <a:r>
              <a:rPr lang="af-ZA" sz="4800" dirty="0" err="1">
                <a:solidFill>
                  <a:srgbClr val="009900"/>
                </a:solidFill>
                <a:effectLst>
                  <a:outerShdw blurRad="38100" dist="38100" dir="2700000" algn="tl">
                    <a:srgbClr val="000000">
                      <a:alpha val="43137"/>
                    </a:srgbClr>
                  </a:outerShdw>
                </a:effectLst>
                <a:latin typeface="Arial Black" panose="020B0A04020102020204" pitchFamily="34" charset="0"/>
              </a:rPr>
              <a:t>re-use</a:t>
            </a:r>
            <a:r>
              <a:rPr lang="af-ZA" sz="4800" dirty="0">
                <a:solidFill>
                  <a:srgbClr val="009900"/>
                </a:solidFill>
                <a:effectLst>
                  <a:outerShdw blurRad="38100" dist="38100" dir="2700000" algn="tl">
                    <a:srgbClr val="000000">
                      <a:alpha val="43137"/>
                    </a:srgbClr>
                  </a:outerShdw>
                </a:effectLst>
                <a:latin typeface="Arial Black" panose="020B0A04020102020204" pitchFamily="34" charset="0"/>
              </a:rPr>
              <a:t> of water</a:t>
            </a:r>
          </a:p>
        </p:txBody>
      </p:sp>
      <p:pic>
        <p:nvPicPr>
          <p:cNvPr id="4" name="Picture 16" descr="Maskam Water">
            <a:extLst>
              <a:ext uri="{FF2B5EF4-FFF2-40B4-BE49-F238E27FC236}">
                <a16:creationId xmlns:a16="http://schemas.microsoft.com/office/drawing/2014/main" xmlns="" id="{779E29B4-747C-4CD4-A609-9FD5B9E9F451}"/>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233760" y="5843160"/>
            <a:ext cx="1921314" cy="100013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xmlns="" id="{273B9190-66BA-4D1F-A4AC-017F019046EC}"/>
              </a:ext>
            </a:extLst>
          </p:cNvPr>
          <p:cNvSpPr txBox="1"/>
          <p:nvPr/>
        </p:nvSpPr>
        <p:spPr>
          <a:xfrm>
            <a:off x="1115616" y="2935927"/>
            <a:ext cx="1622560" cy="830997"/>
          </a:xfrm>
          <a:prstGeom prst="rect">
            <a:avLst/>
          </a:prstGeom>
          <a:noFill/>
        </p:spPr>
        <p:txBody>
          <a:bodyPr wrap="none" rtlCol="0">
            <a:spAutoFit/>
          </a:bodyPr>
          <a:lstStyle/>
          <a:p>
            <a:r>
              <a:rPr lang="af-ZA" sz="4800" dirty="0" err="1"/>
              <a:t>Cost</a:t>
            </a:r>
            <a:r>
              <a:rPr lang="af-ZA" sz="4800" dirty="0"/>
              <a:t>:</a:t>
            </a:r>
          </a:p>
        </p:txBody>
      </p:sp>
      <p:sp>
        <p:nvSpPr>
          <p:cNvPr id="6" name="TextBox 5">
            <a:extLst>
              <a:ext uri="{FF2B5EF4-FFF2-40B4-BE49-F238E27FC236}">
                <a16:creationId xmlns:a16="http://schemas.microsoft.com/office/drawing/2014/main" xmlns="" id="{67FB9AE7-CB81-41E2-BB15-700CE90F0CA1}"/>
              </a:ext>
            </a:extLst>
          </p:cNvPr>
          <p:cNvSpPr txBox="1"/>
          <p:nvPr/>
        </p:nvSpPr>
        <p:spPr>
          <a:xfrm>
            <a:off x="1115616" y="4221088"/>
            <a:ext cx="6840761" cy="1200329"/>
          </a:xfrm>
          <a:prstGeom prst="rect">
            <a:avLst/>
          </a:prstGeom>
          <a:noFill/>
        </p:spPr>
        <p:txBody>
          <a:bodyPr wrap="square" rtlCol="0">
            <a:spAutoFit/>
          </a:bodyPr>
          <a:lstStyle/>
          <a:p>
            <a:pPr marL="285750" indent="-285750">
              <a:buFont typeface="Arial" panose="020B0604020202020204" pitchFamily="34" charset="0"/>
              <a:buChar char="•"/>
            </a:pPr>
            <a:r>
              <a:rPr lang="af-ZA" sz="2400" dirty="0" err="1"/>
              <a:t>This</a:t>
            </a:r>
            <a:r>
              <a:rPr lang="af-ZA" sz="2400" dirty="0"/>
              <a:t> is </a:t>
            </a:r>
            <a:r>
              <a:rPr lang="af-ZA" sz="2400" dirty="0" err="1"/>
              <a:t>one</a:t>
            </a:r>
            <a:r>
              <a:rPr lang="af-ZA" sz="2400" dirty="0"/>
              <a:t> of </a:t>
            </a:r>
            <a:r>
              <a:rPr lang="af-ZA" sz="2400" dirty="0" err="1"/>
              <a:t>the</a:t>
            </a:r>
            <a:r>
              <a:rPr lang="af-ZA" sz="2400" dirty="0"/>
              <a:t> </a:t>
            </a:r>
            <a:r>
              <a:rPr lang="af-ZA" sz="2400" dirty="0" err="1"/>
              <a:t>cheapest</a:t>
            </a:r>
            <a:r>
              <a:rPr lang="af-ZA" sz="2400" dirty="0"/>
              <a:t> </a:t>
            </a:r>
            <a:r>
              <a:rPr lang="af-ZA" sz="2400" dirty="0" err="1"/>
              <a:t>forms</a:t>
            </a:r>
            <a:r>
              <a:rPr lang="af-ZA" sz="2400" dirty="0"/>
              <a:t> of </a:t>
            </a:r>
            <a:r>
              <a:rPr lang="af-ZA" sz="2400" dirty="0" err="1"/>
              <a:t>alternative</a:t>
            </a:r>
            <a:r>
              <a:rPr lang="af-ZA" sz="2400" dirty="0"/>
              <a:t> water, </a:t>
            </a:r>
            <a:r>
              <a:rPr lang="af-ZA" sz="2400" dirty="0" err="1"/>
              <a:t>with</a:t>
            </a:r>
            <a:r>
              <a:rPr lang="af-ZA" sz="2400" dirty="0"/>
              <a:t> </a:t>
            </a:r>
            <a:r>
              <a:rPr lang="af-ZA" sz="2400" dirty="0" err="1"/>
              <a:t>cost</a:t>
            </a:r>
            <a:r>
              <a:rPr lang="af-ZA" sz="2400" dirty="0"/>
              <a:t> </a:t>
            </a:r>
            <a:r>
              <a:rPr lang="af-ZA" sz="2400" dirty="0" err="1"/>
              <a:t>being</a:t>
            </a:r>
            <a:r>
              <a:rPr lang="af-ZA" sz="2400" dirty="0"/>
              <a:t> </a:t>
            </a:r>
            <a:r>
              <a:rPr lang="af-ZA" sz="2400" dirty="0" err="1"/>
              <a:t>less</a:t>
            </a:r>
            <a:r>
              <a:rPr lang="af-ZA" sz="2400" dirty="0"/>
              <a:t> </a:t>
            </a:r>
            <a:r>
              <a:rPr lang="af-ZA" sz="2400" dirty="0" err="1"/>
              <a:t>than</a:t>
            </a:r>
            <a:r>
              <a:rPr lang="af-ZA" sz="2400" dirty="0"/>
              <a:t> 10%, </a:t>
            </a:r>
            <a:r>
              <a:rPr lang="af-ZA" sz="2400" dirty="0" err="1"/>
              <a:t>compared</a:t>
            </a:r>
            <a:r>
              <a:rPr lang="af-ZA" sz="2400" dirty="0"/>
              <a:t> </a:t>
            </a:r>
            <a:r>
              <a:rPr lang="af-ZA" sz="2400" dirty="0" err="1"/>
              <a:t>to</a:t>
            </a:r>
            <a:r>
              <a:rPr lang="af-ZA" sz="2400" dirty="0"/>
              <a:t> </a:t>
            </a:r>
            <a:r>
              <a:rPr lang="af-ZA" sz="2400" dirty="0" err="1"/>
              <a:t>desalination</a:t>
            </a:r>
            <a:endParaRPr lang="af-ZA" sz="2400" dirty="0"/>
          </a:p>
        </p:txBody>
      </p:sp>
    </p:spTree>
    <p:extLst>
      <p:ext uri="{BB962C8B-B14F-4D97-AF65-F5344CB8AC3E}">
        <p14:creationId xmlns:p14="http://schemas.microsoft.com/office/powerpoint/2010/main" val="19595440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E849506-E7EE-4EBA-B031-A6485A8FFE08}"/>
              </a:ext>
            </a:extLst>
          </p:cNvPr>
          <p:cNvSpPr>
            <a:spLocks noGrp="1"/>
          </p:cNvSpPr>
          <p:nvPr>
            <p:ph type="title"/>
          </p:nvPr>
        </p:nvSpPr>
        <p:spPr/>
        <p:txBody>
          <a:bodyPr>
            <a:normAutofit/>
          </a:bodyPr>
          <a:lstStyle/>
          <a:p>
            <a:r>
              <a:rPr lang="af-ZA" sz="4800" dirty="0" err="1">
                <a:solidFill>
                  <a:srgbClr val="009900"/>
                </a:solidFill>
                <a:effectLst>
                  <a:outerShdw blurRad="38100" dist="38100" dir="2700000" algn="tl">
                    <a:srgbClr val="000000">
                      <a:alpha val="43137"/>
                    </a:srgbClr>
                  </a:outerShdw>
                </a:effectLst>
                <a:latin typeface="Arial Black" panose="020B0A04020102020204" pitchFamily="34" charset="0"/>
              </a:rPr>
              <a:t>On-site</a:t>
            </a:r>
            <a:r>
              <a:rPr lang="af-ZA" sz="4800" dirty="0">
                <a:solidFill>
                  <a:srgbClr val="009900"/>
                </a:solidFill>
                <a:effectLst>
                  <a:outerShdw blurRad="38100" dist="38100" dir="2700000" algn="tl">
                    <a:srgbClr val="000000">
                      <a:alpha val="43137"/>
                    </a:srgbClr>
                  </a:outerShdw>
                </a:effectLst>
                <a:latin typeface="Arial Black" panose="020B0A04020102020204" pitchFamily="34" charset="0"/>
              </a:rPr>
              <a:t> </a:t>
            </a:r>
            <a:r>
              <a:rPr lang="af-ZA" sz="4800" dirty="0" err="1">
                <a:solidFill>
                  <a:srgbClr val="009900"/>
                </a:solidFill>
                <a:effectLst>
                  <a:outerShdw blurRad="38100" dist="38100" dir="2700000" algn="tl">
                    <a:srgbClr val="000000">
                      <a:alpha val="43137"/>
                    </a:srgbClr>
                  </a:outerShdw>
                </a:effectLst>
                <a:latin typeface="Arial Black" panose="020B0A04020102020204" pitchFamily="34" charset="0"/>
              </a:rPr>
              <a:t>re-use</a:t>
            </a:r>
            <a:r>
              <a:rPr lang="af-ZA" sz="4800" dirty="0">
                <a:solidFill>
                  <a:srgbClr val="009900"/>
                </a:solidFill>
                <a:effectLst>
                  <a:outerShdw blurRad="38100" dist="38100" dir="2700000" algn="tl">
                    <a:srgbClr val="000000">
                      <a:alpha val="43137"/>
                    </a:srgbClr>
                  </a:outerShdw>
                </a:effectLst>
                <a:latin typeface="Arial Black" panose="020B0A04020102020204" pitchFamily="34" charset="0"/>
              </a:rPr>
              <a:t> of water</a:t>
            </a:r>
          </a:p>
        </p:txBody>
      </p:sp>
      <p:pic>
        <p:nvPicPr>
          <p:cNvPr id="4" name="Picture 16" descr="Maskam Water">
            <a:extLst>
              <a:ext uri="{FF2B5EF4-FFF2-40B4-BE49-F238E27FC236}">
                <a16:creationId xmlns:a16="http://schemas.microsoft.com/office/drawing/2014/main" xmlns="" id="{779E29B4-747C-4CD4-A609-9FD5B9E9F451}"/>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233760" y="5843160"/>
            <a:ext cx="1921314" cy="100013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xmlns="" id="{273B9190-66BA-4D1F-A4AC-017F019046EC}"/>
              </a:ext>
            </a:extLst>
          </p:cNvPr>
          <p:cNvSpPr txBox="1"/>
          <p:nvPr/>
        </p:nvSpPr>
        <p:spPr>
          <a:xfrm>
            <a:off x="1115616" y="2935927"/>
            <a:ext cx="3988592" cy="830997"/>
          </a:xfrm>
          <a:prstGeom prst="rect">
            <a:avLst/>
          </a:prstGeom>
          <a:noFill/>
        </p:spPr>
        <p:txBody>
          <a:bodyPr wrap="none" rtlCol="0">
            <a:spAutoFit/>
          </a:bodyPr>
          <a:lstStyle/>
          <a:p>
            <a:r>
              <a:rPr lang="af-ZA" sz="4800" dirty="0" err="1"/>
              <a:t>Infrastructure</a:t>
            </a:r>
            <a:r>
              <a:rPr lang="af-ZA" sz="4800" dirty="0"/>
              <a:t>:</a:t>
            </a:r>
          </a:p>
        </p:txBody>
      </p:sp>
      <p:sp>
        <p:nvSpPr>
          <p:cNvPr id="6" name="TextBox 5">
            <a:extLst>
              <a:ext uri="{FF2B5EF4-FFF2-40B4-BE49-F238E27FC236}">
                <a16:creationId xmlns:a16="http://schemas.microsoft.com/office/drawing/2014/main" xmlns="" id="{67FB9AE7-CB81-41E2-BB15-700CE90F0CA1}"/>
              </a:ext>
            </a:extLst>
          </p:cNvPr>
          <p:cNvSpPr txBox="1"/>
          <p:nvPr/>
        </p:nvSpPr>
        <p:spPr>
          <a:xfrm>
            <a:off x="1115616" y="4221088"/>
            <a:ext cx="6840761" cy="1200329"/>
          </a:xfrm>
          <a:prstGeom prst="rect">
            <a:avLst/>
          </a:prstGeom>
          <a:noFill/>
        </p:spPr>
        <p:txBody>
          <a:bodyPr wrap="square" rtlCol="0">
            <a:spAutoFit/>
          </a:bodyPr>
          <a:lstStyle/>
          <a:p>
            <a:pPr marL="285750" indent="-285750">
              <a:buFont typeface="Arial" panose="020B0604020202020204" pitchFamily="34" charset="0"/>
              <a:buChar char="•"/>
            </a:pPr>
            <a:r>
              <a:rPr lang="af-ZA" sz="2400" dirty="0"/>
              <a:t>No </a:t>
            </a:r>
            <a:r>
              <a:rPr lang="af-ZA" sz="2400" dirty="0" err="1"/>
              <a:t>additional</a:t>
            </a:r>
            <a:r>
              <a:rPr lang="af-ZA" sz="2400" dirty="0"/>
              <a:t> </a:t>
            </a:r>
            <a:r>
              <a:rPr lang="af-ZA" sz="2400" dirty="0" err="1"/>
              <a:t>infrastructure</a:t>
            </a:r>
            <a:r>
              <a:rPr lang="af-ZA" sz="2400" dirty="0"/>
              <a:t> is </a:t>
            </a:r>
            <a:r>
              <a:rPr lang="af-ZA" sz="2400" dirty="0" err="1"/>
              <a:t>needed</a:t>
            </a:r>
            <a:r>
              <a:rPr lang="af-ZA" sz="2400" dirty="0"/>
              <a:t>, </a:t>
            </a:r>
            <a:r>
              <a:rPr lang="af-ZA" sz="2400" dirty="0" err="1"/>
              <a:t>since</a:t>
            </a:r>
            <a:r>
              <a:rPr lang="af-ZA" sz="2400" dirty="0"/>
              <a:t> </a:t>
            </a:r>
            <a:r>
              <a:rPr lang="af-ZA" sz="2400" dirty="0" err="1"/>
              <a:t>treatment</a:t>
            </a:r>
            <a:r>
              <a:rPr lang="af-ZA" sz="2400" dirty="0"/>
              <a:t> is </a:t>
            </a:r>
            <a:r>
              <a:rPr lang="af-ZA" sz="2400" dirty="0" err="1"/>
              <a:t>taking</a:t>
            </a:r>
            <a:r>
              <a:rPr lang="af-ZA" sz="2400" dirty="0"/>
              <a:t> </a:t>
            </a:r>
            <a:r>
              <a:rPr lang="af-ZA" sz="2400" dirty="0" err="1"/>
              <a:t>place</a:t>
            </a:r>
            <a:r>
              <a:rPr lang="af-ZA" sz="2400" dirty="0"/>
              <a:t> at </a:t>
            </a:r>
            <a:r>
              <a:rPr lang="af-ZA" sz="2400" dirty="0" err="1"/>
              <a:t>source</a:t>
            </a:r>
            <a:r>
              <a:rPr lang="af-ZA" sz="2400" dirty="0"/>
              <a:t> and at </a:t>
            </a:r>
            <a:r>
              <a:rPr lang="af-ZA" sz="2400" dirty="0" err="1"/>
              <a:t>point</a:t>
            </a:r>
            <a:r>
              <a:rPr lang="af-ZA" sz="2400" dirty="0"/>
              <a:t> of </a:t>
            </a:r>
            <a:r>
              <a:rPr lang="af-ZA" sz="2400" dirty="0" err="1"/>
              <a:t>re-use</a:t>
            </a:r>
            <a:endParaRPr lang="af-ZA" sz="2400" dirty="0"/>
          </a:p>
        </p:txBody>
      </p:sp>
    </p:spTree>
    <p:extLst>
      <p:ext uri="{BB962C8B-B14F-4D97-AF65-F5344CB8AC3E}">
        <p14:creationId xmlns:p14="http://schemas.microsoft.com/office/powerpoint/2010/main" val="15735322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E849506-E7EE-4EBA-B031-A6485A8FFE08}"/>
              </a:ext>
            </a:extLst>
          </p:cNvPr>
          <p:cNvSpPr>
            <a:spLocks noGrp="1"/>
          </p:cNvSpPr>
          <p:nvPr>
            <p:ph type="title"/>
          </p:nvPr>
        </p:nvSpPr>
        <p:spPr/>
        <p:txBody>
          <a:bodyPr>
            <a:normAutofit/>
          </a:bodyPr>
          <a:lstStyle/>
          <a:p>
            <a:r>
              <a:rPr lang="af-ZA" sz="4800" dirty="0" err="1">
                <a:solidFill>
                  <a:srgbClr val="009900"/>
                </a:solidFill>
                <a:effectLst>
                  <a:outerShdw blurRad="38100" dist="38100" dir="2700000" algn="tl">
                    <a:srgbClr val="000000">
                      <a:alpha val="43137"/>
                    </a:srgbClr>
                  </a:outerShdw>
                </a:effectLst>
                <a:latin typeface="Arial Black" panose="020B0A04020102020204" pitchFamily="34" charset="0"/>
              </a:rPr>
              <a:t>On-site</a:t>
            </a:r>
            <a:r>
              <a:rPr lang="af-ZA" sz="4800" dirty="0">
                <a:solidFill>
                  <a:srgbClr val="009900"/>
                </a:solidFill>
                <a:effectLst>
                  <a:outerShdw blurRad="38100" dist="38100" dir="2700000" algn="tl">
                    <a:srgbClr val="000000">
                      <a:alpha val="43137"/>
                    </a:srgbClr>
                  </a:outerShdw>
                </a:effectLst>
                <a:latin typeface="Arial Black" panose="020B0A04020102020204" pitchFamily="34" charset="0"/>
              </a:rPr>
              <a:t> </a:t>
            </a:r>
            <a:r>
              <a:rPr lang="af-ZA" sz="4800" dirty="0" err="1">
                <a:solidFill>
                  <a:srgbClr val="009900"/>
                </a:solidFill>
                <a:effectLst>
                  <a:outerShdw blurRad="38100" dist="38100" dir="2700000" algn="tl">
                    <a:srgbClr val="000000">
                      <a:alpha val="43137"/>
                    </a:srgbClr>
                  </a:outerShdw>
                </a:effectLst>
                <a:latin typeface="Arial Black" panose="020B0A04020102020204" pitchFamily="34" charset="0"/>
              </a:rPr>
              <a:t>re-use</a:t>
            </a:r>
            <a:r>
              <a:rPr lang="af-ZA" sz="4800" dirty="0">
                <a:solidFill>
                  <a:srgbClr val="009900"/>
                </a:solidFill>
                <a:effectLst>
                  <a:outerShdw blurRad="38100" dist="38100" dir="2700000" algn="tl">
                    <a:srgbClr val="000000">
                      <a:alpha val="43137"/>
                    </a:srgbClr>
                  </a:outerShdw>
                </a:effectLst>
                <a:latin typeface="Arial Black" panose="020B0A04020102020204" pitchFamily="34" charset="0"/>
              </a:rPr>
              <a:t> of water</a:t>
            </a:r>
          </a:p>
        </p:txBody>
      </p:sp>
      <p:pic>
        <p:nvPicPr>
          <p:cNvPr id="4" name="Picture 16" descr="Maskam Water">
            <a:extLst>
              <a:ext uri="{FF2B5EF4-FFF2-40B4-BE49-F238E27FC236}">
                <a16:creationId xmlns:a16="http://schemas.microsoft.com/office/drawing/2014/main" xmlns="" id="{779E29B4-747C-4CD4-A609-9FD5B9E9F451}"/>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233760" y="5843160"/>
            <a:ext cx="1921314" cy="100013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xmlns="" id="{273B9190-66BA-4D1F-A4AC-017F019046EC}"/>
              </a:ext>
            </a:extLst>
          </p:cNvPr>
          <p:cNvSpPr txBox="1"/>
          <p:nvPr/>
        </p:nvSpPr>
        <p:spPr>
          <a:xfrm>
            <a:off x="1115616" y="2935927"/>
            <a:ext cx="2832442" cy="830997"/>
          </a:xfrm>
          <a:prstGeom prst="rect">
            <a:avLst/>
          </a:prstGeom>
          <a:noFill/>
        </p:spPr>
        <p:txBody>
          <a:bodyPr wrap="none" rtlCol="0">
            <a:spAutoFit/>
          </a:bodyPr>
          <a:lstStyle/>
          <a:p>
            <a:r>
              <a:rPr lang="af-ZA" sz="4800" dirty="0" err="1"/>
              <a:t>Time</a:t>
            </a:r>
            <a:r>
              <a:rPr lang="af-ZA" sz="4800" dirty="0"/>
              <a:t> </a:t>
            </a:r>
            <a:r>
              <a:rPr lang="af-ZA" sz="4800" dirty="0" err="1"/>
              <a:t>line</a:t>
            </a:r>
            <a:r>
              <a:rPr lang="af-ZA" sz="4800" dirty="0"/>
              <a:t>:</a:t>
            </a:r>
          </a:p>
        </p:txBody>
      </p:sp>
      <p:sp>
        <p:nvSpPr>
          <p:cNvPr id="6" name="TextBox 5">
            <a:extLst>
              <a:ext uri="{FF2B5EF4-FFF2-40B4-BE49-F238E27FC236}">
                <a16:creationId xmlns:a16="http://schemas.microsoft.com/office/drawing/2014/main" xmlns="" id="{67FB9AE7-CB81-41E2-BB15-700CE90F0CA1}"/>
              </a:ext>
            </a:extLst>
          </p:cNvPr>
          <p:cNvSpPr txBox="1"/>
          <p:nvPr/>
        </p:nvSpPr>
        <p:spPr>
          <a:xfrm>
            <a:off x="1115616" y="4221088"/>
            <a:ext cx="6840761" cy="461665"/>
          </a:xfrm>
          <a:prstGeom prst="rect">
            <a:avLst/>
          </a:prstGeom>
          <a:noFill/>
        </p:spPr>
        <p:txBody>
          <a:bodyPr wrap="square" rtlCol="0">
            <a:spAutoFit/>
          </a:bodyPr>
          <a:lstStyle/>
          <a:p>
            <a:pPr marL="285750" indent="-285750">
              <a:buFont typeface="Arial" panose="020B0604020202020204" pitchFamily="34" charset="0"/>
              <a:buChar char="•"/>
            </a:pPr>
            <a:r>
              <a:rPr lang="af-ZA" sz="2400" dirty="0" err="1"/>
              <a:t>Implementation</a:t>
            </a:r>
            <a:r>
              <a:rPr lang="af-ZA" sz="2400" dirty="0"/>
              <a:t> </a:t>
            </a:r>
            <a:r>
              <a:rPr lang="af-ZA" sz="2400" dirty="0" err="1"/>
              <a:t>can</a:t>
            </a:r>
            <a:r>
              <a:rPr lang="af-ZA" sz="2400" dirty="0"/>
              <a:t> </a:t>
            </a:r>
            <a:r>
              <a:rPr lang="af-ZA" sz="2400" dirty="0" err="1"/>
              <a:t>start</a:t>
            </a:r>
            <a:r>
              <a:rPr lang="af-ZA" sz="2400" dirty="0"/>
              <a:t> </a:t>
            </a:r>
            <a:r>
              <a:rPr lang="af-ZA" sz="2400" dirty="0" err="1"/>
              <a:t>immediately</a:t>
            </a:r>
            <a:endParaRPr lang="af-ZA" sz="2400" dirty="0"/>
          </a:p>
        </p:txBody>
      </p:sp>
    </p:spTree>
    <p:extLst>
      <p:ext uri="{BB962C8B-B14F-4D97-AF65-F5344CB8AC3E}">
        <p14:creationId xmlns:p14="http://schemas.microsoft.com/office/powerpoint/2010/main" val="7046727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E849506-E7EE-4EBA-B031-A6485A8FFE08}"/>
              </a:ext>
            </a:extLst>
          </p:cNvPr>
          <p:cNvSpPr>
            <a:spLocks noGrp="1"/>
          </p:cNvSpPr>
          <p:nvPr>
            <p:ph type="title"/>
          </p:nvPr>
        </p:nvSpPr>
        <p:spPr/>
        <p:txBody>
          <a:bodyPr>
            <a:normAutofit/>
          </a:bodyPr>
          <a:lstStyle/>
          <a:p>
            <a:r>
              <a:rPr lang="af-ZA" sz="4800" dirty="0" err="1">
                <a:solidFill>
                  <a:srgbClr val="009900"/>
                </a:solidFill>
                <a:effectLst>
                  <a:outerShdw blurRad="38100" dist="38100" dir="2700000" algn="tl">
                    <a:srgbClr val="000000">
                      <a:alpha val="43137"/>
                    </a:srgbClr>
                  </a:outerShdw>
                </a:effectLst>
                <a:latin typeface="Arial Black" panose="020B0A04020102020204" pitchFamily="34" charset="0"/>
              </a:rPr>
              <a:t>On-site</a:t>
            </a:r>
            <a:r>
              <a:rPr lang="af-ZA" sz="4800" dirty="0">
                <a:solidFill>
                  <a:srgbClr val="009900"/>
                </a:solidFill>
                <a:effectLst>
                  <a:outerShdw blurRad="38100" dist="38100" dir="2700000" algn="tl">
                    <a:srgbClr val="000000">
                      <a:alpha val="43137"/>
                    </a:srgbClr>
                  </a:outerShdw>
                </a:effectLst>
                <a:latin typeface="Arial Black" panose="020B0A04020102020204" pitchFamily="34" charset="0"/>
              </a:rPr>
              <a:t> </a:t>
            </a:r>
            <a:r>
              <a:rPr lang="af-ZA" sz="4800" dirty="0" err="1">
                <a:solidFill>
                  <a:srgbClr val="009900"/>
                </a:solidFill>
                <a:effectLst>
                  <a:outerShdw blurRad="38100" dist="38100" dir="2700000" algn="tl">
                    <a:srgbClr val="000000">
                      <a:alpha val="43137"/>
                    </a:srgbClr>
                  </a:outerShdw>
                </a:effectLst>
                <a:latin typeface="Arial Black" panose="020B0A04020102020204" pitchFamily="34" charset="0"/>
              </a:rPr>
              <a:t>re-use</a:t>
            </a:r>
            <a:r>
              <a:rPr lang="af-ZA" sz="4800" dirty="0">
                <a:solidFill>
                  <a:srgbClr val="009900"/>
                </a:solidFill>
                <a:effectLst>
                  <a:outerShdw blurRad="38100" dist="38100" dir="2700000" algn="tl">
                    <a:srgbClr val="000000">
                      <a:alpha val="43137"/>
                    </a:srgbClr>
                  </a:outerShdw>
                </a:effectLst>
                <a:latin typeface="Arial Black" panose="020B0A04020102020204" pitchFamily="34" charset="0"/>
              </a:rPr>
              <a:t> of water</a:t>
            </a:r>
          </a:p>
        </p:txBody>
      </p:sp>
      <p:pic>
        <p:nvPicPr>
          <p:cNvPr id="4" name="Picture 16" descr="Maskam Water">
            <a:extLst>
              <a:ext uri="{FF2B5EF4-FFF2-40B4-BE49-F238E27FC236}">
                <a16:creationId xmlns:a16="http://schemas.microsoft.com/office/drawing/2014/main" xmlns="" id="{779E29B4-747C-4CD4-A609-9FD5B9E9F451}"/>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233760" y="5843160"/>
            <a:ext cx="1921314" cy="100013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xmlns="" id="{273B9190-66BA-4D1F-A4AC-017F019046EC}"/>
              </a:ext>
            </a:extLst>
          </p:cNvPr>
          <p:cNvSpPr txBox="1"/>
          <p:nvPr/>
        </p:nvSpPr>
        <p:spPr>
          <a:xfrm>
            <a:off x="4050" y="2935927"/>
            <a:ext cx="8799204" cy="707886"/>
          </a:xfrm>
          <a:prstGeom prst="rect">
            <a:avLst/>
          </a:prstGeom>
          <a:noFill/>
        </p:spPr>
        <p:txBody>
          <a:bodyPr wrap="none" rtlCol="0">
            <a:spAutoFit/>
          </a:bodyPr>
          <a:lstStyle/>
          <a:p>
            <a:r>
              <a:rPr lang="af-ZA" sz="4000" dirty="0" err="1"/>
              <a:t>What</a:t>
            </a:r>
            <a:r>
              <a:rPr lang="af-ZA" sz="4000" dirty="0"/>
              <a:t> </a:t>
            </a:r>
            <a:r>
              <a:rPr lang="af-ZA" sz="4000" dirty="0" err="1"/>
              <a:t>can</a:t>
            </a:r>
            <a:r>
              <a:rPr lang="af-ZA" sz="4000" dirty="0"/>
              <a:t> </a:t>
            </a:r>
            <a:r>
              <a:rPr lang="af-ZA" sz="4000" dirty="0" err="1"/>
              <a:t>recycled</a:t>
            </a:r>
            <a:r>
              <a:rPr lang="af-ZA" sz="4000" dirty="0"/>
              <a:t> water </a:t>
            </a:r>
            <a:r>
              <a:rPr lang="af-ZA" sz="4000" dirty="0" err="1"/>
              <a:t>be</a:t>
            </a:r>
            <a:r>
              <a:rPr lang="af-ZA" sz="4000" dirty="0"/>
              <a:t> </a:t>
            </a:r>
            <a:r>
              <a:rPr lang="af-ZA" sz="4000" dirty="0" err="1"/>
              <a:t>used</a:t>
            </a:r>
            <a:r>
              <a:rPr lang="af-ZA" sz="4000" dirty="0"/>
              <a:t> </a:t>
            </a:r>
            <a:r>
              <a:rPr lang="af-ZA" sz="4000" dirty="0" err="1"/>
              <a:t>for</a:t>
            </a:r>
            <a:r>
              <a:rPr lang="af-ZA" sz="4000" dirty="0"/>
              <a:t>?</a:t>
            </a:r>
          </a:p>
        </p:txBody>
      </p:sp>
      <p:sp>
        <p:nvSpPr>
          <p:cNvPr id="6" name="TextBox 5">
            <a:extLst>
              <a:ext uri="{FF2B5EF4-FFF2-40B4-BE49-F238E27FC236}">
                <a16:creationId xmlns:a16="http://schemas.microsoft.com/office/drawing/2014/main" xmlns="" id="{67FB9AE7-CB81-41E2-BB15-700CE90F0CA1}"/>
              </a:ext>
            </a:extLst>
          </p:cNvPr>
          <p:cNvSpPr txBox="1"/>
          <p:nvPr/>
        </p:nvSpPr>
        <p:spPr>
          <a:xfrm>
            <a:off x="2725982" y="3773990"/>
            <a:ext cx="3692036" cy="1938992"/>
          </a:xfrm>
          <a:prstGeom prst="rect">
            <a:avLst/>
          </a:prstGeom>
          <a:noFill/>
        </p:spPr>
        <p:txBody>
          <a:bodyPr wrap="none" rtlCol="0">
            <a:spAutoFit/>
          </a:bodyPr>
          <a:lstStyle/>
          <a:p>
            <a:pPr marL="285750" indent="-285750">
              <a:buFont typeface="Arial" panose="020B0604020202020204" pitchFamily="34" charset="0"/>
              <a:buChar char="•"/>
            </a:pPr>
            <a:r>
              <a:rPr lang="af-ZA" sz="2400" dirty="0"/>
              <a:t>Toilet </a:t>
            </a:r>
            <a:r>
              <a:rPr lang="af-ZA" sz="2400" dirty="0" err="1"/>
              <a:t>flushing</a:t>
            </a:r>
            <a:endParaRPr lang="af-ZA" sz="2400" dirty="0"/>
          </a:p>
          <a:p>
            <a:pPr marL="285750" indent="-285750">
              <a:buFont typeface="Arial" panose="020B0604020202020204" pitchFamily="34" charset="0"/>
              <a:buChar char="•"/>
            </a:pPr>
            <a:r>
              <a:rPr lang="af-ZA" sz="2400" dirty="0" err="1"/>
              <a:t>Floor</a:t>
            </a:r>
            <a:r>
              <a:rPr lang="af-ZA" sz="2400" dirty="0"/>
              <a:t> </a:t>
            </a:r>
            <a:r>
              <a:rPr lang="af-ZA" sz="2400" dirty="0" err="1"/>
              <a:t>washing</a:t>
            </a:r>
            <a:endParaRPr lang="af-ZA" sz="2400" dirty="0"/>
          </a:p>
          <a:p>
            <a:pPr marL="285750" indent="-285750">
              <a:buFont typeface="Arial" panose="020B0604020202020204" pitchFamily="34" charset="0"/>
              <a:buChar char="•"/>
            </a:pPr>
            <a:r>
              <a:rPr lang="af-ZA" sz="2400" dirty="0" err="1"/>
              <a:t>Irrigation</a:t>
            </a:r>
            <a:endParaRPr lang="af-ZA" sz="2400" dirty="0"/>
          </a:p>
          <a:p>
            <a:pPr marL="285750" indent="-285750">
              <a:buFont typeface="Arial" panose="020B0604020202020204" pitchFamily="34" charset="0"/>
              <a:buChar char="•"/>
            </a:pPr>
            <a:r>
              <a:rPr lang="af-ZA" sz="2400" dirty="0"/>
              <a:t>Water </a:t>
            </a:r>
            <a:r>
              <a:rPr lang="af-ZA" sz="2400" dirty="0" err="1"/>
              <a:t>features</a:t>
            </a:r>
            <a:endParaRPr lang="af-ZA" sz="2400" dirty="0"/>
          </a:p>
          <a:p>
            <a:pPr marL="285750" indent="-285750">
              <a:buFont typeface="Arial" panose="020B0604020202020204" pitchFamily="34" charset="0"/>
              <a:buChar char="•"/>
            </a:pPr>
            <a:r>
              <a:rPr lang="af-ZA" sz="2400" dirty="0" err="1"/>
              <a:t>Other</a:t>
            </a:r>
            <a:r>
              <a:rPr lang="af-ZA" sz="2400" dirty="0"/>
              <a:t> non-</a:t>
            </a:r>
            <a:r>
              <a:rPr lang="af-ZA" sz="2400" dirty="0" err="1"/>
              <a:t>potable</a:t>
            </a:r>
            <a:r>
              <a:rPr lang="af-ZA" sz="2400" dirty="0"/>
              <a:t> </a:t>
            </a:r>
            <a:r>
              <a:rPr lang="af-ZA" sz="2400" dirty="0" err="1"/>
              <a:t>uses</a:t>
            </a:r>
            <a:endParaRPr lang="af-ZA" sz="2400" dirty="0"/>
          </a:p>
        </p:txBody>
      </p:sp>
    </p:spTree>
    <p:extLst>
      <p:ext uri="{BB962C8B-B14F-4D97-AF65-F5344CB8AC3E}">
        <p14:creationId xmlns:p14="http://schemas.microsoft.com/office/powerpoint/2010/main" val="23487029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E849506-E7EE-4EBA-B031-A6485A8FFE08}"/>
              </a:ext>
            </a:extLst>
          </p:cNvPr>
          <p:cNvSpPr>
            <a:spLocks noGrp="1"/>
          </p:cNvSpPr>
          <p:nvPr>
            <p:ph type="title"/>
          </p:nvPr>
        </p:nvSpPr>
        <p:spPr/>
        <p:txBody>
          <a:bodyPr>
            <a:normAutofit/>
          </a:bodyPr>
          <a:lstStyle/>
          <a:p>
            <a:r>
              <a:rPr lang="af-ZA" sz="4800" dirty="0" err="1">
                <a:solidFill>
                  <a:srgbClr val="009900"/>
                </a:solidFill>
                <a:effectLst>
                  <a:outerShdw blurRad="38100" dist="38100" dir="2700000" algn="tl">
                    <a:srgbClr val="000000">
                      <a:alpha val="43137"/>
                    </a:srgbClr>
                  </a:outerShdw>
                </a:effectLst>
                <a:latin typeface="Arial Black" panose="020B0A04020102020204" pitchFamily="34" charset="0"/>
              </a:rPr>
              <a:t>On-site</a:t>
            </a:r>
            <a:r>
              <a:rPr lang="af-ZA" sz="4800" dirty="0">
                <a:solidFill>
                  <a:srgbClr val="009900"/>
                </a:solidFill>
                <a:effectLst>
                  <a:outerShdw blurRad="38100" dist="38100" dir="2700000" algn="tl">
                    <a:srgbClr val="000000">
                      <a:alpha val="43137"/>
                    </a:srgbClr>
                  </a:outerShdw>
                </a:effectLst>
                <a:latin typeface="Arial Black" panose="020B0A04020102020204" pitchFamily="34" charset="0"/>
              </a:rPr>
              <a:t> </a:t>
            </a:r>
            <a:r>
              <a:rPr lang="af-ZA" sz="4800" dirty="0" err="1">
                <a:solidFill>
                  <a:srgbClr val="009900"/>
                </a:solidFill>
                <a:effectLst>
                  <a:outerShdw blurRad="38100" dist="38100" dir="2700000" algn="tl">
                    <a:srgbClr val="000000">
                      <a:alpha val="43137"/>
                    </a:srgbClr>
                  </a:outerShdw>
                </a:effectLst>
                <a:latin typeface="Arial Black" panose="020B0A04020102020204" pitchFamily="34" charset="0"/>
              </a:rPr>
              <a:t>re-use</a:t>
            </a:r>
            <a:r>
              <a:rPr lang="af-ZA" sz="4800" dirty="0">
                <a:solidFill>
                  <a:srgbClr val="009900"/>
                </a:solidFill>
                <a:effectLst>
                  <a:outerShdw blurRad="38100" dist="38100" dir="2700000" algn="tl">
                    <a:srgbClr val="000000">
                      <a:alpha val="43137"/>
                    </a:srgbClr>
                  </a:outerShdw>
                </a:effectLst>
                <a:latin typeface="Arial Black" panose="020B0A04020102020204" pitchFamily="34" charset="0"/>
              </a:rPr>
              <a:t> of water</a:t>
            </a:r>
          </a:p>
        </p:txBody>
      </p:sp>
      <p:pic>
        <p:nvPicPr>
          <p:cNvPr id="4" name="Picture 16" descr="Maskam Water">
            <a:extLst>
              <a:ext uri="{FF2B5EF4-FFF2-40B4-BE49-F238E27FC236}">
                <a16:creationId xmlns:a16="http://schemas.microsoft.com/office/drawing/2014/main" xmlns="" id="{779E29B4-747C-4CD4-A609-9FD5B9E9F451}"/>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233760" y="5843160"/>
            <a:ext cx="1921314" cy="100013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xmlns="" id="{273B9190-66BA-4D1F-A4AC-017F019046EC}"/>
              </a:ext>
            </a:extLst>
          </p:cNvPr>
          <p:cNvSpPr txBox="1"/>
          <p:nvPr/>
        </p:nvSpPr>
        <p:spPr>
          <a:xfrm>
            <a:off x="1127788" y="2852936"/>
            <a:ext cx="6888424" cy="707886"/>
          </a:xfrm>
          <a:prstGeom prst="rect">
            <a:avLst/>
          </a:prstGeom>
          <a:noFill/>
        </p:spPr>
        <p:txBody>
          <a:bodyPr wrap="none" rtlCol="0">
            <a:spAutoFit/>
          </a:bodyPr>
          <a:lstStyle/>
          <a:p>
            <a:r>
              <a:rPr lang="af-ZA" sz="4000" dirty="0" err="1"/>
              <a:t>What</a:t>
            </a:r>
            <a:r>
              <a:rPr lang="af-ZA" sz="4000" dirty="0"/>
              <a:t> </a:t>
            </a:r>
            <a:r>
              <a:rPr lang="af-ZA" sz="4000" dirty="0" err="1"/>
              <a:t>does</a:t>
            </a:r>
            <a:r>
              <a:rPr lang="af-ZA" sz="4000" dirty="0"/>
              <a:t> </a:t>
            </a:r>
            <a:r>
              <a:rPr lang="af-ZA" sz="4000" dirty="0" err="1"/>
              <a:t>government</a:t>
            </a:r>
            <a:r>
              <a:rPr lang="af-ZA" sz="4000" dirty="0"/>
              <a:t> </a:t>
            </a:r>
            <a:r>
              <a:rPr lang="af-ZA" sz="4000" dirty="0" err="1"/>
              <a:t>say</a:t>
            </a:r>
            <a:r>
              <a:rPr lang="af-ZA" sz="4000" dirty="0"/>
              <a:t>?</a:t>
            </a:r>
          </a:p>
        </p:txBody>
      </p:sp>
    </p:spTree>
    <p:extLst>
      <p:ext uri="{BB962C8B-B14F-4D97-AF65-F5344CB8AC3E}">
        <p14:creationId xmlns:p14="http://schemas.microsoft.com/office/powerpoint/2010/main" val="26488118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B0750EFF-FC43-4564-ABD5-20A0EEA2D174}"/>
              </a:ext>
            </a:extLst>
          </p:cNvPr>
          <p:cNvSpPr/>
          <p:nvPr/>
        </p:nvSpPr>
        <p:spPr>
          <a:xfrm>
            <a:off x="179512" y="1089805"/>
            <a:ext cx="8784976" cy="4571444"/>
          </a:xfrm>
          <a:prstGeom prst="rect">
            <a:avLst/>
          </a:prstGeom>
        </p:spPr>
        <p:txBody>
          <a:bodyPr wrap="square">
            <a:spAutoFit/>
          </a:bodyPr>
          <a:lstStyle/>
          <a:p>
            <a:pPr algn="ctr">
              <a:lnSpc>
                <a:spcPct val="107000"/>
              </a:lnSpc>
              <a:spcAft>
                <a:spcPts val="800"/>
              </a:spcAft>
            </a:pPr>
            <a:endParaRPr lang="af-ZA" sz="8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07000"/>
              </a:lnSpc>
              <a:spcAft>
                <a:spcPts val="800"/>
              </a:spcAft>
            </a:pPr>
            <a:r>
              <a:rPr lang="en-ZA" sz="2400" dirty="0">
                <a:solidFill>
                  <a:srgbClr val="0070C0"/>
                </a:solidFill>
                <a:latin typeface="Calibri" panose="020F0502020204030204" pitchFamily="34" charset="0"/>
                <a:ea typeface="Times New Roman" panose="02020603050405020304" pitchFamily="18" charset="0"/>
                <a:cs typeface="Times New Roman" panose="02020603050405020304" pitchFamily="18" charset="0"/>
              </a:rPr>
              <a:t>"</a:t>
            </a:r>
            <a:r>
              <a:rPr lang="en-ZA" sz="2400" b="1" i="1" dirty="0">
                <a:solidFill>
                  <a:srgbClr val="0070C0"/>
                </a:solidFill>
                <a:latin typeface="Calibri" panose="020F0502020204030204" pitchFamily="34" charset="0"/>
                <a:ea typeface="Times New Roman" panose="02020603050405020304" pitchFamily="18" charset="0"/>
                <a:cs typeface="Times New Roman" panose="02020603050405020304" pitchFamily="18" charset="0"/>
              </a:rPr>
              <a:t>Waste water treatment closer to source becomes a cost effective and energy efficient alternative to unlock economic opportunities, eradicate the housing backlog, fast track access to sanitation services in informal settlements and at the same time reducing the potable water consumption by 60% by the re-use of effluent for flushing toilets, food gardening and the irrigation of neighbourhood landscapes."</a:t>
            </a:r>
            <a:endParaRPr lang="af-ZA" sz="24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07000"/>
              </a:lnSpc>
              <a:spcAft>
                <a:spcPts val="800"/>
              </a:spcAft>
              <a:buFont typeface="Calibri" panose="020F0502020204030204" pitchFamily="34" charset="0"/>
              <a:buChar char="-"/>
            </a:pPr>
            <a:r>
              <a:rPr lang="en-ZA" sz="2000" b="1" dirty="0">
                <a:solidFill>
                  <a:srgbClr val="0070C0"/>
                </a:solidFill>
                <a:latin typeface="Calibri" panose="020F0502020204030204" pitchFamily="34" charset="0"/>
                <a:ea typeface="Times New Roman" panose="02020603050405020304" pitchFamily="18" charset="0"/>
                <a:cs typeface="Times New Roman" panose="02020603050405020304" pitchFamily="18" charset="0"/>
              </a:rPr>
              <a:t>Marius Brand: Director, Municipal Infrastructure, Western Cape Government</a:t>
            </a:r>
            <a:endParaRPr lang="af-ZA" sz="20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07000"/>
              </a:lnSpc>
              <a:spcAft>
                <a:spcPts val="800"/>
              </a:spcAft>
            </a:pPr>
            <a:r>
              <a:rPr lang="af-ZA" sz="6000" dirty="0">
                <a:solidFill>
                  <a:srgbClr val="0070C0"/>
                </a:solidFill>
                <a:latin typeface="Calibri" panose="020F0502020204030204" pitchFamily="34" charset="0"/>
                <a:ea typeface="Times New Roman" panose="02020603050405020304" pitchFamily="18" charset="0"/>
                <a:cs typeface="Times New Roman" panose="02020603050405020304" pitchFamily="18" charset="0"/>
              </a:rPr>
              <a:t> </a:t>
            </a:r>
            <a:endParaRPr lang="af-ZA" sz="1100" dirty="0">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6" name="Picture 16" descr="Maskam Water">
            <a:extLst>
              <a:ext uri="{FF2B5EF4-FFF2-40B4-BE49-F238E27FC236}">
                <a16:creationId xmlns:a16="http://schemas.microsoft.com/office/drawing/2014/main" xmlns="" id="{CA285E93-2B44-4BB1-9F9A-D08FAFC36D4D}"/>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222686" y="5661249"/>
            <a:ext cx="1921314" cy="1000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09241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62000"/>
          </a:xfrm>
        </p:spPr>
        <p:txBody>
          <a:bodyPr/>
          <a:lstStyle/>
          <a:p>
            <a:r>
              <a:rPr lang="en-GB" dirty="0"/>
              <a:t/>
            </a:r>
            <a:br>
              <a:rPr lang="en-GB" dirty="0"/>
            </a:br>
            <a:r>
              <a:rPr lang="en-GB" dirty="0"/>
              <a:t>UPDATE OF 2010 WATER BY-LAW – IN PROCESS</a:t>
            </a:r>
            <a:r>
              <a:rPr lang="en-ZA" dirty="0"/>
              <a:t/>
            </a:r>
            <a:br>
              <a:rPr lang="en-ZA" dirty="0"/>
            </a:br>
            <a:endParaRPr lang="en-ZA" b="0" dirty="0"/>
          </a:p>
        </p:txBody>
      </p:sp>
      <p:sp>
        <p:nvSpPr>
          <p:cNvPr id="4" name="Content Placeholder 2"/>
          <p:cNvSpPr txBox="1">
            <a:spLocks/>
          </p:cNvSpPr>
          <p:nvPr/>
        </p:nvSpPr>
        <p:spPr>
          <a:xfrm>
            <a:off x="457200" y="914400"/>
            <a:ext cx="8229600" cy="5715000"/>
          </a:xfrm>
          <a:prstGeom prst="rect">
            <a:avLst/>
          </a:prstGeom>
        </p:spPr>
        <p:txBody>
          <a:bodyPr vert="horz" lIns="91440" tIns="45720" rIns="91440" bIns="45720" rtlCol="0">
            <a:normAutofit fontScale="85000" lnSpcReduction="10000"/>
          </a:bodyPr>
          <a:lstStyle>
            <a:lvl1pPr marL="342900" indent="-34290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US" sz="1600" b="0" i="0" u="none" strike="noStrike" kern="1200" cap="none" spc="0" normalizeH="0" baseline="0" noProof="0" dirty="0">
              <a:ln>
                <a:noFill/>
              </a:ln>
              <a:solidFill>
                <a:srgbClr val="000000"/>
              </a:solidFill>
              <a:effectLst/>
              <a:uLnTx/>
              <a:uFillTx/>
              <a:latin typeface="Century Gothic"/>
              <a:ea typeface="+mn-ea"/>
              <a:cs typeface="+mn-cs"/>
            </a:endParaRP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srgbClr val="000000"/>
                </a:solidFill>
                <a:effectLst/>
                <a:uLnTx/>
                <a:uFillTx/>
                <a:latin typeface="Century Gothic"/>
                <a:ea typeface="+mn-ea"/>
                <a:cs typeface="+mn-cs"/>
              </a:rPr>
              <a:t>Some key</a:t>
            </a:r>
            <a:r>
              <a:rPr kumimoji="0" lang="en-GB" sz="1600" b="1" i="0" u="none" strike="noStrike" kern="1200" cap="none" spc="0" normalizeH="0" baseline="0" noProof="0" dirty="0">
                <a:ln>
                  <a:noFill/>
                </a:ln>
                <a:solidFill>
                  <a:srgbClr val="000000"/>
                </a:solidFill>
                <a:effectLst/>
                <a:uLnTx/>
                <a:uFillTx/>
                <a:latin typeface="Century Gothic"/>
                <a:ea typeface="+mn-ea"/>
                <a:cs typeface="+mn-cs"/>
              </a:rPr>
              <a:t> proposed </a:t>
            </a:r>
            <a:r>
              <a:rPr kumimoji="0" lang="en-GB" sz="1600" b="0" i="0" u="none" strike="noStrike" kern="1200" cap="none" spc="0" normalizeH="0" baseline="0" noProof="0" dirty="0">
                <a:ln>
                  <a:noFill/>
                </a:ln>
                <a:solidFill>
                  <a:srgbClr val="000000"/>
                </a:solidFill>
                <a:effectLst/>
                <a:uLnTx/>
                <a:uFillTx/>
                <a:latin typeface="Century Gothic"/>
                <a:ea typeface="+mn-ea"/>
                <a:cs typeface="+mn-cs"/>
              </a:rPr>
              <a:t>provisions that </a:t>
            </a:r>
            <a:r>
              <a:rPr lang="en-GB" sz="1600" dirty="0">
                <a:solidFill>
                  <a:srgbClr val="000000"/>
                </a:solidFill>
                <a:latin typeface="Century Gothic"/>
              </a:rPr>
              <a:t>are c</a:t>
            </a:r>
            <a:r>
              <a:rPr kumimoji="0" lang="en-GB" sz="1600" b="0" i="0" u="none" strike="noStrike" kern="1200" cap="none" spc="0" normalizeH="0" baseline="0" noProof="0" dirty="0">
                <a:ln>
                  <a:noFill/>
                </a:ln>
                <a:solidFill>
                  <a:srgbClr val="000000"/>
                </a:solidFill>
                <a:effectLst/>
                <a:uLnTx/>
                <a:uFillTx/>
                <a:latin typeface="Century Gothic"/>
                <a:ea typeface="+mn-ea"/>
                <a:cs typeface="+mn-cs"/>
              </a:rPr>
              <a:t>hanged for clarity and new additions  </a:t>
            </a:r>
            <a:r>
              <a:rPr kumimoji="0" lang="en-ZA" sz="1600" b="0" i="0" u="none" strike="noStrike" kern="1200" cap="none" spc="0" normalizeH="0" baseline="0" noProof="0" dirty="0">
                <a:ln>
                  <a:noFill/>
                </a:ln>
                <a:solidFill>
                  <a:srgbClr val="000000"/>
                </a:solidFill>
                <a:effectLst/>
                <a:uLnTx/>
                <a:uFillTx/>
                <a:latin typeface="Century Gothic"/>
                <a:ea typeface="+mn-ea"/>
                <a:cs typeface="+mn-cs"/>
              </a:rPr>
              <a:t/>
            </a:r>
            <a:br>
              <a:rPr kumimoji="0" lang="en-ZA" sz="1600" b="0" i="0" u="none" strike="noStrike" kern="1200" cap="none" spc="0" normalizeH="0" baseline="0" noProof="0" dirty="0">
                <a:ln>
                  <a:noFill/>
                </a:ln>
                <a:solidFill>
                  <a:srgbClr val="000000"/>
                </a:solidFill>
                <a:effectLst/>
                <a:uLnTx/>
                <a:uFillTx/>
                <a:latin typeface="Century Gothic"/>
                <a:ea typeface="+mn-ea"/>
                <a:cs typeface="+mn-cs"/>
              </a:rPr>
            </a:br>
            <a:endParaRPr kumimoji="0" lang="en-ZA" sz="1600" b="0" i="0" u="none" strike="noStrike" kern="1200" cap="none" spc="0" normalizeH="0" baseline="0" noProof="0" dirty="0">
              <a:ln>
                <a:noFill/>
              </a:ln>
              <a:solidFill>
                <a:srgbClr val="000000"/>
              </a:solidFill>
              <a:effectLst/>
              <a:uLnTx/>
              <a:uFillTx/>
              <a:latin typeface="Century Gothic"/>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ZA" sz="1600" b="1" i="0" u="none" strike="noStrike" kern="1200" cap="none" spc="0" normalizeH="0" baseline="0" noProof="0" dirty="0">
                <a:ln>
                  <a:noFill/>
                </a:ln>
                <a:solidFill>
                  <a:srgbClr val="000000"/>
                </a:solidFill>
                <a:effectLst/>
                <a:uLnTx/>
                <a:uFillTx/>
                <a:latin typeface="Century Gothic"/>
                <a:ea typeface="+mn-ea"/>
                <a:cs typeface="+mn-cs"/>
              </a:rPr>
              <a:t>Section 28 (20) </a:t>
            </a:r>
            <a:r>
              <a:rPr kumimoji="0" lang="en-ZA" sz="1600" b="0" i="0" u="none" strike="noStrike" kern="1200" cap="none" spc="0" normalizeH="0" baseline="0" noProof="0" dirty="0">
                <a:ln>
                  <a:noFill/>
                </a:ln>
                <a:solidFill>
                  <a:srgbClr val="000000"/>
                </a:solidFill>
                <a:effectLst/>
                <a:uLnTx/>
                <a:uFillTx/>
                <a:latin typeface="Century Gothic"/>
                <a:ea typeface="+mn-ea"/>
                <a:cs typeface="+mn-cs"/>
              </a:rPr>
              <a:t>The by-law clarifies that the City will install one Council approved meter and that it is </a:t>
            </a:r>
            <a:r>
              <a:rPr kumimoji="0" lang="en-ZA" sz="1600" b="0" i="0" u="none" strike="noStrike" kern="1200" cap="none" spc="0" normalizeH="0" baseline="0" noProof="0" dirty="0">
                <a:ln>
                  <a:noFill/>
                </a:ln>
                <a:solidFill>
                  <a:srgbClr val="000000"/>
                </a:solidFill>
                <a:effectLst/>
                <a:highlight>
                  <a:srgbClr val="FFFF00"/>
                </a:highlight>
                <a:uLnTx/>
                <a:uFillTx/>
                <a:latin typeface="Century Gothic"/>
                <a:ea typeface="+mn-ea"/>
                <a:cs typeface="+mn-cs"/>
              </a:rPr>
              <a:t>incumbent upon a property owner to install a sub-meter/s</a:t>
            </a:r>
            <a:r>
              <a:rPr kumimoji="0" lang="en-ZA" sz="1600" b="0" i="0" u="none" strike="noStrike" kern="1200" cap="none" spc="0" normalizeH="0" baseline="0" noProof="0" dirty="0">
                <a:ln>
                  <a:noFill/>
                </a:ln>
                <a:solidFill>
                  <a:srgbClr val="000000"/>
                </a:solidFill>
                <a:effectLst/>
                <a:uLnTx/>
                <a:uFillTx/>
                <a:latin typeface="Century Gothic"/>
                <a:ea typeface="+mn-ea"/>
                <a:cs typeface="+mn-cs"/>
              </a:rPr>
              <a:t>. This is applicable to both commercial and residential multi-unit properties.</a:t>
            </a:r>
            <a:br>
              <a:rPr kumimoji="0" lang="en-ZA" sz="1600" b="0" i="0" u="none" strike="noStrike" kern="1200" cap="none" spc="0" normalizeH="0" baseline="0" noProof="0" dirty="0">
                <a:ln>
                  <a:noFill/>
                </a:ln>
                <a:solidFill>
                  <a:srgbClr val="000000"/>
                </a:solidFill>
                <a:effectLst/>
                <a:uLnTx/>
                <a:uFillTx/>
                <a:latin typeface="Century Gothic"/>
                <a:ea typeface="+mn-ea"/>
                <a:cs typeface="+mn-cs"/>
              </a:rPr>
            </a:br>
            <a:endParaRPr kumimoji="0" lang="en-ZA" sz="1600" b="0" i="0" u="none" strike="noStrike" kern="1200" cap="none" spc="0" normalizeH="0" baseline="0" noProof="0" dirty="0">
              <a:ln>
                <a:noFill/>
              </a:ln>
              <a:solidFill>
                <a:srgbClr val="000000"/>
              </a:solidFill>
              <a:effectLst/>
              <a:uLnTx/>
              <a:uFillTx/>
              <a:latin typeface="Century Gothic"/>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ZA" sz="1600" b="1" i="0" u="none" strike="noStrike" kern="1200" cap="none" spc="0" normalizeH="0" baseline="0" noProof="0" dirty="0">
                <a:ln>
                  <a:noFill/>
                </a:ln>
                <a:solidFill>
                  <a:srgbClr val="000000"/>
                </a:solidFill>
                <a:effectLst/>
                <a:uLnTx/>
                <a:uFillTx/>
                <a:latin typeface="Century Gothic"/>
                <a:ea typeface="+mn-ea"/>
                <a:cs typeface="+mn-cs"/>
              </a:rPr>
              <a:t>Schedule 1 </a:t>
            </a:r>
            <a:r>
              <a:rPr kumimoji="0" lang="en-ZA" sz="1600" b="0" i="0" u="none" strike="noStrike" kern="1200" cap="none" spc="0" normalizeH="0" baseline="0" noProof="0" dirty="0">
                <a:ln>
                  <a:noFill/>
                </a:ln>
                <a:solidFill>
                  <a:srgbClr val="000000"/>
                </a:solidFill>
                <a:effectLst/>
                <a:uLnTx/>
                <a:uFillTx/>
                <a:latin typeface="Century Gothic"/>
                <a:ea typeface="+mn-ea"/>
                <a:cs typeface="+mn-cs"/>
              </a:rPr>
              <a:t>Water closet cisterns may not exceed 6 litres in capacity- previously 9 litres.</a:t>
            </a: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ZA" sz="1600" b="0" i="0" u="none" strike="noStrike" kern="1200" cap="none" spc="0" normalizeH="0" baseline="0" noProof="0" dirty="0">
              <a:ln>
                <a:noFill/>
              </a:ln>
              <a:solidFill>
                <a:srgbClr val="000000"/>
              </a:solidFill>
              <a:effectLst/>
              <a:uLnTx/>
              <a:uFillTx/>
              <a:latin typeface="Century Gothic"/>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1600" b="1" i="0" u="none" strike="noStrike" kern="1200" cap="none" spc="0" normalizeH="0" baseline="0" noProof="0" dirty="0">
                <a:ln>
                  <a:noFill/>
                </a:ln>
                <a:solidFill>
                  <a:srgbClr val="000000"/>
                </a:solidFill>
                <a:effectLst/>
                <a:uLnTx/>
                <a:uFillTx/>
                <a:latin typeface="Century Gothic"/>
                <a:ea typeface="+mn-ea"/>
                <a:cs typeface="+mn-cs"/>
              </a:rPr>
              <a:t>Section 42 (6) </a:t>
            </a:r>
            <a:r>
              <a:rPr kumimoji="0" lang="en-US" sz="1600" b="0" i="0" u="none" strike="noStrike" kern="1200" cap="none" spc="0" normalizeH="0" baseline="0" noProof="0" dirty="0">
                <a:ln>
                  <a:noFill/>
                </a:ln>
                <a:solidFill>
                  <a:srgbClr val="000000"/>
                </a:solidFill>
                <a:effectLst/>
                <a:uLnTx/>
                <a:uFillTx/>
                <a:latin typeface="Century Gothic"/>
                <a:ea typeface="+mn-ea"/>
                <a:cs typeface="+mn-cs"/>
              </a:rPr>
              <a:t>All </a:t>
            </a:r>
            <a:r>
              <a:rPr kumimoji="0" lang="en-US" sz="1600" b="0" i="0" u="none" strike="noStrike" kern="1200" cap="none" spc="0" normalizeH="0" baseline="0" noProof="0" dirty="0">
                <a:ln>
                  <a:noFill/>
                </a:ln>
                <a:solidFill>
                  <a:srgbClr val="000000"/>
                </a:solidFill>
                <a:effectLst/>
                <a:highlight>
                  <a:srgbClr val="FFFF00"/>
                </a:highlight>
                <a:uLnTx/>
                <a:uFillTx/>
                <a:latin typeface="Century Gothic"/>
                <a:ea typeface="+mn-ea"/>
                <a:cs typeface="+mn-cs"/>
              </a:rPr>
              <a:t>new developments and building renovations must provide for the installation of alternative water systems</a:t>
            </a:r>
            <a:r>
              <a:rPr kumimoji="0" lang="en-US" sz="1600" b="0" i="0" u="none" strike="noStrike" kern="1200" cap="none" spc="0" normalizeH="0" baseline="0" noProof="0" dirty="0">
                <a:ln>
                  <a:noFill/>
                </a:ln>
                <a:solidFill>
                  <a:srgbClr val="000000"/>
                </a:solidFill>
                <a:effectLst/>
                <a:uLnTx/>
                <a:uFillTx/>
                <a:latin typeface="Century Gothic"/>
                <a:ea typeface="+mn-ea"/>
                <a:cs typeface="+mn-cs"/>
              </a:rPr>
              <a:t> for no-domestic purposes and full details thereof must accompany the building plans.</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US" sz="1600" b="0" i="0" u="none" strike="noStrike" kern="1200" cap="none" spc="0" normalizeH="0" baseline="0" noProof="0" dirty="0">
              <a:ln>
                <a:noFill/>
              </a:ln>
              <a:solidFill>
                <a:srgbClr val="000000"/>
              </a:solidFill>
              <a:effectLst/>
              <a:uLnTx/>
              <a:uFillTx/>
              <a:latin typeface="Century Gothic"/>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1600" b="1" i="0" u="none" strike="noStrike" kern="1200" cap="none" spc="0" normalizeH="0" baseline="0" noProof="0" dirty="0">
                <a:ln>
                  <a:noFill/>
                </a:ln>
                <a:solidFill>
                  <a:srgbClr val="000000"/>
                </a:solidFill>
                <a:effectLst/>
                <a:uLnTx/>
                <a:uFillTx/>
                <a:latin typeface="Century Gothic"/>
                <a:ea typeface="+mn-ea"/>
                <a:cs typeface="+mn-cs"/>
              </a:rPr>
              <a:t>Section 42 (7) </a:t>
            </a:r>
            <a:r>
              <a:rPr kumimoji="0" lang="en-US" sz="1600" b="0" i="0" u="none" strike="noStrike" kern="1200" cap="none" spc="0" normalizeH="0" baseline="0" noProof="0" dirty="0">
                <a:ln>
                  <a:noFill/>
                </a:ln>
                <a:solidFill>
                  <a:srgbClr val="000000"/>
                </a:solidFill>
                <a:effectLst/>
                <a:uLnTx/>
                <a:uFillTx/>
                <a:latin typeface="Century Gothic"/>
                <a:ea typeface="+mn-ea"/>
                <a:cs typeface="+mn-cs"/>
              </a:rPr>
              <a:t>The owner must notify the City when plumbing components including alternative water fittings as prescribed in this by-law have been installed or changed.</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US" sz="1600" b="0" i="0" u="none" strike="noStrike" kern="1200" cap="none" spc="0" normalizeH="0" baseline="0" noProof="0" dirty="0">
              <a:ln>
                <a:noFill/>
              </a:ln>
              <a:solidFill>
                <a:srgbClr val="000000"/>
              </a:solidFill>
              <a:effectLst/>
              <a:uLnTx/>
              <a:uFillTx/>
              <a:latin typeface="Century Gothic"/>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ZA" sz="1600" b="1" i="0" u="none" strike="noStrike" kern="1200" cap="none" spc="0" normalizeH="0" baseline="0" noProof="0" dirty="0">
                <a:ln>
                  <a:noFill/>
                </a:ln>
                <a:solidFill>
                  <a:srgbClr val="000000"/>
                </a:solidFill>
                <a:effectLst/>
                <a:uLnTx/>
                <a:uFillTx/>
                <a:latin typeface="Century Gothic"/>
                <a:ea typeface="+mn-ea"/>
                <a:cs typeface="+mn-cs"/>
              </a:rPr>
              <a:t>Section 56 (5) A-C </a:t>
            </a:r>
            <a:r>
              <a:rPr kumimoji="0" lang="en-ZA" sz="1600" b="0" i="0" u="none" strike="noStrike" kern="1200" cap="none" spc="0" normalizeH="0" baseline="0" noProof="0" dirty="0">
                <a:ln>
                  <a:noFill/>
                </a:ln>
                <a:solidFill>
                  <a:srgbClr val="000000"/>
                </a:solidFill>
                <a:effectLst/>
                <a:highlight>
                  <a:srgbClr val="FFFF00"/>
                </a:highlight>
                <a:uLnTx/>
                <a:uFillTx/>
                <a:latin typeface="Century Gothic"/>
                <a:ea typeface="+mn-ea"/>
                <a:cs typeface="+mn-cs"/>
              </a:rPr>
              <a:t>Households and business are allowed to go off the municipal water grid for </a:t>
            </a:r>
            <a:r>
              <a:rPr kumimoji="0" lang="en-ZA" sz="1600" b="1" i="0" u="none" strike="noStrike" kern="1200" cap="none" spc="0" normalizeH="0" baseline="0" noProof="0" dirty="0">
                <a:ln>
                  <a:noFill/>
                </a:ln>
                <a:solidFill>
                  <a:srgbClr val="000000"/>
                </a:solidFill>
                <a:effectLst/>
                <a:highlight>
                  <a:srgbClr val="FFFF00"/>
                </a:highlight>
                <a:uLnTx/>
                <a:uFillTx/>
                <a:latin typeface="Century Gothic"/>
                <a:ea typeface="+mn-ea"/>
                <a:cs typeface="+mn-cs"/>
              </a:rPr>
              <a:t>non-domestic </a:t>
            </a:r>
            <a:r>
              <a:rPr kumimoji="0" lang="en-ZA" sz="1600" b="0" i="0" u="none" strike="noStrike" kern="1200" cap="none" spc="0" normalizeH="0" baseline="0" noProof="0" dirty="0">
                <a:ln>
                  <a:noFill/>
                </a:ln>
                <a:solidFill>
                  <a:srgbClr val="000000"/>
                </a:solidFill>
                <a:effectLst/>
                <a:highlight>
                  <a:srgbClr val="FFFF00"/>
                </a:highlight>
                <a:uLnTx/>
                <a:uFillTx/>
                <a:latin typeface="Century Gothic"/>
                <a:ea typeface="+mn-ea"/>
                <a:cs typeface="+mn-cs"/>
              </a:rPr>
              <a:t>purposes</a:t>
            </a:r>
            <a:r>
              <a:rPr kumimoji="0" lang="en-ZA" sz="1600" b="0" i="0" u="none" strike="noStrike" kern="1200" cap="none" spc="0" normalizeH="0" baseline="0" noProof="0" dirty="0">
                <a:ln>
                  <a:noFill/>
                </a:ln>
                <a:solidFill>
                  <a:srgbClr val="000000"/>
                </a:solidFill>
                <a:effectLst/>
                <a:uLnTx/>
                <a:uFillTx/>
                <a:latin typeface="Century Gothic"/>
                <a:ea typeface="+mn-ea"/>
                <a:cs typeface="+mn-cs"/>
              </a:rPr>
              <a:t>. Permission from the Director: Water and Sanitation must be obtained when an alternative water installation for non-domestic use is connected to the municipal water installation. The Director will enter into agreements with such entities and maintain a register thereof. </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ZA" sz="1600" b="1" i="0" u="none" strike="noStrike" kern="1200" cap="none" spc="0" normalizeH="0" baseline="0" noProof="0" dirty="0">
              <a:ln>
                <a:noFill/>
              </a:ln>
              <a:solidFill>
                <a:srgbClr val="000000"/>
              </a:solidFill>
              <a:effectLst/>
              <a:uLnTx/>
              <a:uFillTx/>
              <a:latin typeface="Century Gothic"/>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ZA" sz="1600" b="1" i="0" u="none" strike="noStrike" kern="1200" cap="none" spc="0" normalizeH="0" baseline="0" noProof="0" dirty="0">
                <a:ln>
                  <a:noFill/>
                </a:ln>
                <a:solidFill>
                  <a:srgbClr val="000000"/>
                </a:solidFill>
                <a:effectLst/>
                <a:uLnTx/>
                <a:uFillTx/>
                <a:latin typeface="Century Gothic"/>
                <a:ea typeface="+mn-ea"/>
                <a:cs typeface="+mn-cs"/>
              </a:rPr>
              <a:t>Section 45(3) </a:t>
            </a:r>
            <a:r>
              <a:rPr kumimoji="0" lang="en-ZA" sz="1600" b="0" i="0" u="none" strike="noStrike" kern="1200" cap="none" spc="0" normalizeH="0" baseline="0" noProof="0" dirty="0">
                <a:ln>
                  <a:noFill/>
                </a:ln>
                <a:solidFill>
                  <a:srgbClr val="000000"/>
                </a:solidFill>
                <a:effectLst/>
                <a:uLnTx/>
                <a:uFillTx/>
                <a:latin typeface="Century Gothic"/>
                <a:ea typeface="+mn-ea"/>
                <a:cs typeface="+mn-cs"/>
              </a:rPr>
              <a:t>Where a property is supplied with both potable drinking water and water derived from alternative water sources, </a:t>
            </a:r>
            <a:r>
              <a:rPr kumimoji="0" lang="en-ZA" sz="1600" b="0" i="0" u="none" strike="noStrike" kern="1200" cap="none" spc="0" normalizeH="0" baseline="0" noProof="0" dirty="0">
                <a:ln>
                  <a:noFill/>
                </a:ln>
                <a:solidFill>
                  <a:srgbClr val="000000"/>
                </a:solidFill>
                <a:effectLst/>
                <a:highlight>
                  <a:srgbClr val="FFFF00"/>
                </a:highlight>
                <a:uLnTx/>
                <a:uFillTx/>
                <a:latin typeface="Century Gothic"/>
                <a:ea typeface="+mn-ea"/>
                <a:cs typeface="+mn-cs"/>
              </a:rPr>
              <a:t>an industry-approved mechanism to prevent backflow will be required.</a:t>
            </a:r>
            <a:r>
              <a:rPr kumimoji="0" lang="en-ZA" sz="1600" b="0" i="0" u="none" strike="noStrike" kern="1200" cap="none" spc="0" normalizeH="0" baseline="0" noProof="0" dirty="0">
                <a:ln>
                  <a:noFill/>
                </a:ln>
                <a:solidFill>
                  <a:srgbClr val="000000"/>
                </a:solidFill>
                <a:effectLst/>
                <a:uLnTx/>
                <a:uFillTx/>
                <a:latin typeface="Century Gothic"/>
                <a:ea typeface="+mn-ea"/>
                <a:cs typeface="+mn-cs"/>
              </a:rPr>
              <a:t> An example of this is a reduced pressure zone (RPZ)valve. Reference to treated effluent was replaced with alternative water sources.</a:t>
            </a: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ZA" sz="1600" b="0" i="0" u="none" strike="noStrike" kern="1200" cap="none" spc="0" normalizeH="0" baseline="0" noProof="0" dirty="0">
              <a:ln>
                <a:noFill/>
              </a:ln>
              <a:solidFill>
                <a:srgbClr val="000000"/>
              </a:solidFill>
              <a:effectLst/>
              <a:uLnTx/>
              <a:uFillTx/>
              <a:latin typeface="Century Gothic"/>
              <a:ea typeface="+mn-ea"/>
              <a:cs typeface="+mn-cs"/>
            </a:endParaRP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ZA" sz="1900" b="0" i="0" u="none" strike="noStrike" kern="1200" cap="none" spc="0" normalizeH="0" baseline="0" noProof="0" dirty="0">
              <a:ln>
                <a:noFill/>
              </a:ln>
              <a:solidFill>
                <a:srgbClr val="000000"/>
              </a:solidFill>
              <a:effectLst/>
              <a:uLnTx/>
              <a:uFillTx/>
              <a:latin typeface="Century Gothic"/>
              <a:ea typeface="+mn-ea"/>
              <a:cs typeface="+mn-cs"/>
            </a:endParaRP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US" sz="1800" b="0" i="0" u="none" strike="noStrike" kern="1200" cap="none" spc="0" normalizeH="0" baseline="0" noProof="0" dirty="0">
              <a:ln>
                <a:noFill/>
              </a:ln>
              <a:solidFill>
                <a:srgbClr val="000000"/>
              </a:solidFill>
              <a:effectLst/>
              <a:uLnTx/>
              <a:uFillTx/>
              <a:latin typeface="Century Gothic"/>
              <a:ea typeface="+mn-ea"/>
              <a:cs typeface="+mn-cs"/>
            </a:endParaRPr>
          </a:p>
        </p:txBody>
      </p:sp>
    </p:spTree>
    <p:extLst>
      <p:ext uri="{BB962C8B-B14F-4D97-AF65-F5344CB8AC3E}">
        <p14:creationId xmlns:p14="http://schemas.microsoft.com/office/powerpoint/2010/main" val="22188338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70"/>
            <a:ext cx="8229600" cy="1143000"/>
          </a:xfrm>
          <a:solidFill>
            <a:schemeClr val="accent5"/>
          </a:solidFill>
        </p:spPr>
        <p:txBody>
          <a:bodyPr>
            <a:normAutofit/>
          </a:bodyPr>
          <a:lstStyle/>
          <a:p>
            <a:r>
              <a:rPr lang="en-ZA" dirty="0"/>
              <a:t>ALTERNATIVE WATER PRINCIPLES</a:t>
            </a:r>
          </a:p>
        </p:txBody>
      </p:sp>
      <p:sp>
        <p:nvSpPr>
          <p:cNvPr id="7" name="Content Placeholder 2"/>
          <p:cNvSpPr>
            <a:spLocks noGrp="1"/>
          </p:cNvSpPr>
          <p:nvPr>
            <p:ph idx="1"/>
          </p:nvPr>
        </p:nvSpPr>
        <p:spPr>
          <a:xfrm>
            <a:off x="152400" y="1142430"/>
            <a:ext cx="8798169" cy="4739756"/>
          </a:xfrm>
          <a:prstGeom prst="rect">
            <a:avLst/>
          </a:prstGeom>
        </p:spPr>
        <p:txBody>
          <a:bodyPr/>
          <a:lstStyle/>
          <a:p>
            <a:pPr>
              <a:spcBef>
                <a:spcPts val="0"/>
              </a:spcBef>
            </a:pPr>
            <a:r>
              <a:rPr kumimoji="0" lang="en-US" sz="1600" b="1" i="0" u="none" strike="noStrike" kern="0" cap="none" spc="0" normalizeH="0" baseline="0" noProof="0" dirty="0">
                <a:ln>
                  <a:noFill/>
                </a:ln>
                <a:solidFill>
                  <a:sysClr val="windowText" lastClr="000000"/>
                </a:solidFill>
                <a:effectLst/>
                <a:uLnTx/>
                <a:uFillTx/>
              </a:rPr>
              <a:t>Quality required for different uses </a:t>
            </a:r>
            <a:r>
              <a:rPr kumimoji="0" lang="en-US" sz="1600" b="0" i="0" u="none" strike="noStrike" kern="0" cap="none" spc="0" normalizeH="0" baseline="0" noProof="0" dirty="0">
                <a:ln>
                  <a:noFill/>
                </a:ln>
                <a:solidFill>
                  <a:sysClr val="windowText" lastClr="000000"/>
                </a:solidFill>
                <a:effectLst/>
                <a:uLnTx/>
                <a:uFillTx/>
              </a:rPr>
              <a:t>– as per 1996 national guidelines.</a:t>
            </a:r>
          </a:p>
          <a:p>
            <a:pPr>
              <a:spcBef>
                <a:spcPts val="0"/>
              </a:spcBef>
            </a:pPr>
            <a:r>
              <a:rPr kumimoji="0" lang="en-US" sz="1600" b="1" i="0" u="none" strike="noStrike" kern="0" cap="none" spc="0" normalizeH="0" baseline="0" noProof="0" dirty="0">
                <a:ln>
                  <a:noFill/>
                </a:ln>
                <a:solidFill>
                  <a:sysClr val="windowText" lastClr="000000"/>
                </a:solidFill>
                <a:effectLst/>
                <a:uLnTx/>
                <a:uFillTx/>
              </a:rPr>
              <a:t>Applications &amp; licensing required </a:t>
            </a:r>
            <a:r>
              <a:rPr kumimoji="0" lang="en-US" sz="1600" b="0" i="0" u="none" strike="noStrike" kern="0" cap="none" spc="0" normalizeH="0" baseline="0" noProof="0" dirty="0">
                <a:ln>
                  <a:noFill/>
                </a:ln>
                <a:solidFill>
                  <a:sysClr val="windowText" lastClr="000000"/>
                </a:solidFill>
                <a:effectLst/>
                <a:uLnTx/>
                <a:uFillTx/>
              </a:rPr>
              <a:t>for groundwater, surface water &amp; treated effluent.</a:t>
            </a:r>
          </a:p>
          <a:p>
            <a:pPr>
              <a:spcBef>
                <a:spcPts val="0"/>
              </a:spcBef>
            </a:pPr>
            <a:r>
              <a:rPr kumimoji="0" lang="en-US" sz="1600" b="1" i="0" u="none" strike="noStrike" kern="0" cap="none" spc="0" normalizeH="0" baseline="0" noProof="0" dirty="0">
                <a:ln>
                  <a:noFill/>
                </a:ln>
                <a:solidFill>
                  <a:sysClr val="windowText" lastClr="000000"/>
                </a:solidFill>
                <a:effectLst/>
                <a:uLnTx/>
                <a:uFillTx/>
              </a:rPr>
              <a:t>Imperative to prevent potentially dangerous alternative water from contaminating drinking water system </a:t>
            </a:r>
            <a:r>
              <a:rPr kumimoji="0" lang="en-US" sz="1600" b="0" i="0" u="none" strike="noStrike" kern="0" cap="none" spc="0" normalizeH="0" baseline="0" noProof="0" dirty="0">
                <a:ln>
                  <a:noFill/>
                </a:ln>
                <a:solidFill>
                  <a:sysClr val="windowText" lastClr="000000"/>
                </a:solidFill>
                <a:effectLst/>
                <a:uLnTx/>
                <a:uFillTx/>
              </a:rPr>
              <a:t>on the premises and surrounding area. Reduced Pressure Zone (RPZ) valve back-flow preventer is mandatory.</a:t>
            </a:r>
          </a:p>
          <a:p>
            <a:pPr>
              <a:spcBef>
                <a:spcPts val="0"/>
              </a:spcBef>
            </a:pPr>
            <a:r>
              <a:rPr kumimoji="0" lang="en-US" sz="1600" b="1" i="0" u="none" strike="noStrike" kern="0" cap="none" spc="0" normalizeH="0" baseline="0" noProof="0" dirty="0">
                <a:ln>
                  <a:noFill/>
                </a:ln>
                <a:solidFill>
                  <a:sysClr val="windowText" lastClr="000000"/>
                </a:solidFill>
                <a:effectLst/>
                <a:uLnTx/>
                <a:uFillTx/>
              </a:rPr>
              <a:t>Discharge to correct place </a:t>
            </a:r>
            <a:r>
              <a:rPr kumimoji="0" lang="en-US" sz="1600" b="0" i="0" u="none" strike="noStrike" kern="0" cap="none" spc="0" normalizeH="0" baseline="0" noProof="0" dirty="0">
                <a:ln>
                  <a:noFill/>
                </a:ln>
                <a:solidFill>
                  <a:sysClr val="windowText" lastClr="000000"/>
                </a:solidFill>
                <a:effectLst/>
                <a:uLnTx/>
                <a:uFillTx/>
              </a:rPr>
              <a:t>– overflow to stormwater or to sewer if any harmful chemicals or substances </a:t>
            </a:r>
          </a:p>
          <a:p>
            <a:pPr>
              <a:spcBef>
                <a:spcPts val="0"/>
              </a:spcBef>
            </a:pPr>
            <a:r>
              <a:rPr kumimoji="0" lang="en-US" sz="1600" b="1" i="0" u="none" strike="noStrike" kern="0" cap="none" spc="0" normalizeH="0" baseline="0" noProof="0" dirty="0" err="1">
                <a:ln>
                  <a:noFill/>
                </a:ln>
                <a:solidFill>
                  <a:sysClr val="windowText" lastClr="000000"/>
                </a:solidFill>
                <a:effectLst/>
                <a:uLnTx/>
                <a:uFillTx/>
              </a:rPr>
              <a:t>Colour</a:t>
            </a:r>
            <a:r>
              <a:rPr kumimoji="0" lang="en-US" sz="1600" b="1" i="0" u="none" strike="noStrike" kern="0" cap="none" spc="0" normalizeH="0" baseline="0" noProof="0" dirty="0">
                <a:ln>
                  <a:noFill/>
                </a:ln>
                <a:solidFill>
                  <a:sysClr val="windowText" lastClr="000000"/>
                </a:solidFill>
                <a:effectLst/>
                <a:uLnTx/>
                <a:uFillTx/>
              </a:rPr>
              <a:t> code the pipes</a:t>
            </a:r>
          </a:p>
          <a:p>
            <a:pPr>
              <a:spcBef>
                <a:spcPts val="0"/>
              </a:spcBef>
            </a:pPr>
            <a:r>
              <a:rPr kumimoji="0" lang="en-US" sz="1600" b="1" i="0" u="none" strike="noStrike" kern="0" cap="none" spc="0" normalizeH="0" baseline="0" noProof="0" dirty="0">
                <a:ln>
                  <a:noFill/>
                </a:ln>
                <a:solidFill>
                  <a:sysClr val="windowText" lastClr="000000"/>
                </a:solidFill>
                <a:effectLst/>
                <a:uLnTx/>
                <a:uFillTx/>
              </a:rPr>
              <a:t>Put up the official ‘Do not drink’  warning signage </a:t>
            </a:r>
            <a:r>
              <a:rPr kumimoji="0" lang="en-US" sz="1600" b="0" i="0" u="none" strike="noStrike" kern="0" cap="none" spc="0" normalizeH="0" baseline="0" noProof="0" dirty="0">
                <a:ln>
                  <a:noFill/>
                </a:ln>
                <a:solidFill>
                  <a:sysClr val="windowText" lastClr="000000"/>
                </a:solidFill>
                <a:effectLst/>
                <a:uLnTx/>
                <a:uFillTx/>
              </a:rPr>
              <a:t>– on City’s website</a:t>
            </a:r>
          </a:p>
          <a:p>
            <a:pPr marL="0" marR="0" lvl="0" indent="0" defTabSz="914400" eaLnBrk="1" fontAlgn="auto" latinLnBrk="0" hangingPunct="1">
              <a:lnSpc>
                <a:spcPct val="100000"/>
              </a:lnSpc>
              <a:spcBef>
                <a:spcPts val="0"/>
              </a:spcBef>
              <a:spcAft>
                <a:spcPts val="0"/>
              </a:spcAft>
              <a:buClrTx/>
              <a:buSzTx/>
              <a:buFont typeface="+mj-lt"/>
              <a:buAutoNum type="arabicPeriod"/>
              <a:tabLst/>
              <a:defRPr/>
            </a:pPr>
            <a:endParaRPr kumimoji="0" lang="en-ZA" sz="1800" b="0" i="0" u="none" strike="noStrike" kern="0" cap="none" spc="0" normalizeH="0" baseline="0" noProof="0" dirty="0">
              <a:ln>
                <a:noFill/>
              </a:ln>
              <a:solidFill>
                <a:sysClr val="windowText" lastClr="000000"/>
              </a:solidFill>
              <a:effectLst/>
              <a:uLnTx/>
              <a:uFillTx/>
            </a:endParaRPr>
          </a:p>
          <a:p>
            <a:pPr marL="0" indent="0">
              <a:spcBef>
                <a:spcPts val="0"/>
              </a:spcBef>
              <a:buNone/>
              <a:defRPr/>
            </a:pPr>
            <a:r>
              <a:rPr kumimoji="0" lang="en-ZA" sz="1600" b="0" i="0" u="none" strike="noStrike" kern="0" cap="none" spc="0" normalizeH="0" baseline="0" noProof="0" dirty="0">
                <a:ln>
                  <a:noFill/>
                </a:ln>
                <a:solidFill>
                  <a:sysClr val="windowText" lastClr="000000"/>
                </a:solidFill>
                <a:effectLst/>
                <a:uLnTx/>
                <a:uFillTx/>
              </a:rPr>
              <a:t>For </a:t>
            </a:r>
            <a:r>
              <a:rPr kumimoji="0" lang="en-ZA" sz="1600" b="1" i="0" u="none" strike="noStrike" kern="0" cap="none" spc="0" normalizeH="0" baseline="0" noProof="0" dirty="0">
                <a:ln>
                  <a:noFill/>
                </a:ln>
                <a:solidFill>
                  <a:sysClr val="windowText" lastClr="000000"/>
                </a:solidFill>
                <a:effectLst/>
                <a:uLnTx/>
                <a:uFillTx/>
              </a:rPr>
              <a:t>Summary Guidelines for Installing Alternative Water Systems</a:t>
            </a:r>
            <a:r>
              <a:rPr kumimoji="0" lang="en-ZA" sz="1600" b="0" i="0" u="none" strike="noStrike" kern="0" cap="none" spc="0" normalizeH="0" baseline="0" noProof="0" dirty="0">
                <a:ln>
                  <a:noFill/>
                </a:ln>
                <a:solidFill>
                  <a:sysClr val="windowText" lastClr="000000"/>
                </a:solidFill>
                <a:effectLst/>
                <a:uLnTx/>
                <a:uFillTx/>
              </a:rPr>
              <a:t> and application info see: </a:t>
            </a:r>
            <a:r>
              <a:rPr lang="en-ZA" sz="1600" b="1" u="sng" dirty="0">
                <a:ea typeface="Calibri"/>
                <a:cs typeface="Times New Roman"/>
                <a:hlinkClick r:id="rId2"/>
              </a:rPr>
              <a:t>http://cct.gov.za/bC2nV</a:t>
            </a:r>
            <a:r>
              <a:rPr lang="en-ZA" sz="1600" b="1" u="sng" dirty="0">
                <a:ea typeface="Calibri"/>
                <a:cs typeface="Times New Roman"/>
              </a:rPr>
              <a:t> </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sysClr val="windowText" lastClr="000000"/>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lang="en-US" sz="1600" kern="0" dirty="0">
                <a:solidFill>
                  <a:sysClr val="windowText" lastClr="000000"/>
                </a:solidFill>
              </a:rPr>
              <a:t>As per current 2010 Water Bylaw, no alternative water for drinking, cooking and ablution unless contracted as a Water Service Intermediary/ Provider. </a:t>
            </a:r>
            <a:endParaRPr kumimoji="0" lang="en-ZA" sz="1600" b="0" i="0" u="none" strike="noStrike" kern="0" cap="none" spc="0" normalizeH="0" baseline="0" noProof="0" dirty="0">
              <a:ln>
                <a:noFill/>
              </a:ln>
              <a:solidFill>
                <a:sysClr val="windowText" lastClr="000000"/>
              </a:solidFill>
              <a:effectLst/>
              <a:uLnTx/>
              <a:uFillTx/>
            </a:endParaRPr>
          </a:p>
        </p:txBody>
      </p:sp>
      <p:pic>
        <p:nvPicPr>
          <p:cNvPr id="9" name="Picture 2"/>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6201" y="4924181"/>
            <a:ext cx="2712386" cy="18801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410200" y="4924181"/>
            <a:ext cx="3656367" cy="1844478"/>
          </a:xfrm>
          <a:prstGeom prst="rect">
            <a:avLst/>
          </a:prstGeom>
          <a:ln>
            <a:solidFill>
              <a:srgbClr val="4472C4"/>
            </a:solidFill>
          </a:ln>
        </p:spPr>
      </p:pic>
      <p:pic>
        <p:nvPicPr>
          <p:cNvPr id="11" name="Picture 6">
            <a:extLst>
              <a:ext uri="{FF2B5EF4-FFF2-40B4-BE49-F238E27FC236}">
                <a16:creationId xmlns:a16="http://schemas.microsoft.com/office/drawing/2014/main" xmlns="" id="{66718EFA-2E86-4C08-8DE4-C5A54DFC1FB0}"/>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2929410" y="5033971"/>
            <a:ext cx="2364792" cy="1549391"/>
          </a:xfrm>
          <a:prstGeom prst="rect">
            <a:avLst/>
          </a:prstGeom>
        </p:spPr>
      </p:pic>
    </p:spTree>
    <p:extLst>
      <p:ext uri="{BB962C8B-B14F-4D97-AF65-F5344CB8AC3E}">
        <p14:creationId xmlns:p14="http://schemas.microsoft.com/office/powerpoint/2010/main" val="18876397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E849506-E7EE-4EBA-B031-A6485A8FFE08}"/>
              </a:ext>
            </a:extLst>
          </p:cNvPr>
          <p:cNvSpPr>
            <a:spLocks noGrp="1"/>
          </p:cNvSpPr>
          <p:nvPr>
            <p:ph type="title"/>
          </p:nvPr>
        </p:nvSpPr>
        <p:spPr/>
        <p:txBody>
          <a:bodyPr>
            <a:normAutofit/>
          </a:bodyPr>
          <a:lstStyle/>
          <a:p>
            <a:r>
              <a:rPr lang="af-ZA" sz="4800" dirty="0" err="1">
                <a:solidFill>
                  <a:srgbClr val="009900"/>
                </a:solidFill>
                <a:effectLst>
                  <a:outerShdw blurRad="38100" dist="38100" dir="2700000" algn="tl">
                    <a:srgbClr val="000000">
                      <a:alpha val="43137"/>
                    </a:srgbClr>
                  </a:outerShdw>
                </a:effectLst>
                <a:latin typeface="Arial Black" panose="020B0A04020102020204" pitchFamily="34" charset="0"/>
              </a:rPr>
              <a:t>On-site</a:t>
            </a:r>
            <a:r>
              <a:rPr lang="af-ZA" sz="4800" dirty="0">
                <a:solidFill>
                  <a:srgbClr val="009900"/>
                </a:solidFill>
                <a:effectLst>
                  <a:outerShdw blurRad="38100" dist="38100" dir="2700000" algn="tl">
                    <a:srgbClr val="000000">
                      <a:alpha val="43137"/>
                    </a:srgbClr>
                  </a:outerShdw>
                </a:effectLst>
                <a:latin typeface="Arial Black" panose="020B0A04020102020204" pitchFamily="34" charset="0"/>
              </a:rPr>
              <a:t> </a:t>
            </a:r>
            <a:r>
              <a:rPr lang="af-ZA" sz="4800" dirty="0" err="1">
                <a:solidFill>
                  <a:srgbClr val="009900"/>
                </a:solidFill>
                <a:effectLst>
                  <a:outerShdw blurRad="38100" dist="38100" dir="2700000" algn="tl">
                    <a:srgbClr val="000000">
                      <a:alpha val="43137"/>
                    </a:srgbClr>
                  </a:outerShdw>
                </a:effectLst>
                <a:latin typeface="Arial Black" panose="020B0A04020102020204" pitchFamily="34" charset="0"/>
              </a:rPr>
              <a:t>re-use</a:t>
            </a:r>
            <a:r>
              <a:rPr lang="af-ZA" sz="4800" dirty="0">
                <a:solidFill>
                  <a:srgbClr val="009900"/>
                </a:solidFill>
                <a:effectLst>
                  <a:outerShdw blurRad="38100" dist="38100" dir="2700000" algn="tl">
                    <a:srgbClr val="000000">
                      <a:alpha val="43137"/>
                    </a:srgbClr>
                  </a:outerShdw>
                </a:effectLst>
                <a:latin typeface="Arial Black" panose="020B0A04020102020204" pitchFamily="34" charset="0"/>
              </a:rPr>
              <a:t> of water</a:t>
            </a:r>
          </a:p>
        </p:txBody>
      </p:sp>
      <p:pic>
        <p:nvPicPr>
          <p:cNvPr id="4" name="Picture 16" descr="Maskam Water">
            <a:extLst>
              <a:ext uri="{FF2B5EF4-FFF2-40B4-BE49-F238E27FC236}">
                <a16:creationId xmlns:a16="http://schemas.microsoft.com/office/drawing/2014/main" xmlns="" id="{779E29B4-747C-4CD4-A609-9FD5B9E9F451}"/>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233760" y="5843160"/>
            <a:ext cx="1921314" cy="100013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xmlns="" id="{273B9190-66BA-4D1F-A4AC-017F019046EC}"/>
              </a:ext>
            </a:extLst>
          </p:cNvPr>
          <p:cNvSpPr txBox="1"/>
          <p:nvPr/>
        </p:nvSpPr>
        <p:spPr>
          <a:xfrm>
            <a:off x="1127788" y="2852936"/>
            <a:ext cx="6061788" cy="707886"/>
          </a:xfrm>
          <a:prstGeom prst="rect">
            <a:avLst/>
          </a:prstGeom>
          <a:noFill/>
        </p:spPr>
        <p:txBody>
          <a:bodyPr wrap="none" rtlCol="0">
            <a:spAutoFit/>
          </a:bodyPr>
          <a:lstStyle/>
          <a:p>
            <a:r>
              <a:rPr lang="af-ZA" sz="4000" dirty="0"/>
              <a:t>Grey Water </a:t>
            </a:r>
            <a:r>
              <a:rPr lang="af-ZA" sz="4000" dirty="0" err="1"/>
              <a:t>re-use</a:t>
            </a:r>
            <a:r>
              <a:rPr lang="af-ZA" sz="4000" dirty="0"/>
              <a:t> – </a:t>
            </a:r>
            <a:r>
              <a:rPr lang="af-ZA" sz="4000" dirty="0" err="1"/>
              <a:t>pro’s</a:t>
            </a:r>
            <a:endParaRPr lang="af-ZA" sz="4000" dirty="0"/>
          </a:p>
        </p:txBody>
      </p:sp>
      <p:sp>
        <p:nvSpPr>
          <p:cNvPr id="6" name="TextBox 5">
            <a:extLst>
              <a:ext uri="{FF2B5EF4-FFF2-40B4-BE49-F238E27FC236}">
                <a16:creationId xmlns:a16="http://schemas.microsoft.com/office/drawing/2014/main" xmlns="" id="{66E4E4CD-5535-4A59-8646-5831C77EAE00}"/>
              </a:ext>
            </a:extLst>
          </p:cNvPr>
          <p:cNvSpPr txBox="1"/>
          <p:nvPr/>
        </p:nvSpPr>
        <p:spPr>
          <a:xfrm>
            <a:off x="2725982" y="3773990"/>
            <a:ext cx="4267130" cy="1200329"/>
          </a:xfrm>
          <a:prstGeom prst="rect">
            <a:avLst/>
          </a:prstGeom>
          <a:noFill/>
        </p:spPr>
        <p:txBody>
          <a:bodyPr wrap="none" rtlCol="0">
            <a:spAutoFit/>
          </a:bodyPr>
          <a:lstStyle/>
          <a:p>
            <a:pPr marL="285750" indent="-285750">
              <a:buFont typeface="Arial" panose="020B0604020202020204" pitchFamily="34" charset="0"/>
              <a:buChar char="•"/>
            </a:pPr>
            <a:r>
              <a:rPr lang="af-ZA" sz="2400" dirty="0" err="1"/>
              <a:t>Cheap</a:t>
            </a:r>
            <a:endParaRPr lang="af-ZA" sz="2400" dirty="0"/>
          </a:p>
          <a:p>
            <a:pPr marL="285750" indent="-285750">
              <a:buFont typeface="Arial" panose="020B0604020202020204" pitchFamily="34" charset="0"/>
              <a:buChar char="•"/>
            </a:pPr>
            <a:r>
              <a:rPr lang="af-ZA" sz="2400" dirty="0" err="1"/>
              <a:t>Easy</a:t>
            </a:r>
            <a:r>
              <a:rPr lang="af-ZA" sz="2400" dirty="0"/>
              <a:t> </a:t>
            </a:r>
            <a:r>
              <a:rPr lang="af-ZA" sz="2400" dirty="0" err="1"/>
              <a:t>to</a:t>
            </a:r>
            <a:r>
              <a:rPr lang="af-ZA" sz="2400" dirty="0"/>
              <a:t> </a:t>
            </a:r>
            <a:r>
              <a:rPr lang="af-ZA" sz="2400" dirty="0" err="1"/>
              <a:t>install</a:t>
            </a:r>
            <a:endParaRPr lang="af-ZA" sz="2400" dirty="0"/>
          </a:p>
          <a:p>
            <a:pPr marL="285750" indent="-285750">
              <a:buFont typeface="Arial" panose="020B0604020202020204" pitchFamily="34" charset="0"/>
              <a:buChar char="•"/>
            </a:pPr>
            <a:r>
              <a:rPr lang="af-ZA" sz="2400" dirty="0" err="1"/>
              <a:t>Variety</a:t>
            </a:r>
            <a:r>
              <a:rPr lang="af-ZA" sz="2400" dirty="0"/>
              <a:t> of </a:t>
            </a:r>
            <a:r>
              <a:rPr lang="af-ZA" sz="2400" dirty="0" err="1"/>
              <a:t>systems</a:t>
            </a:r>
            <a:r>
              <a:rPr lang="af-ZA" sz="2400" dirty="0"/>
              <a:t> </a:t>
            </a:r>
            <a:r>
              <a:rPr lang="af-ZA" sz="2400" dirty="0" err="1"/>
              <a:t>available</a:t>
            </a:r>
            <a:endParaRPr lang="af-ZA" sz="2400" dirty="0"/>
          </a:p>
        </p:txBody>
      </p:sp>
    </p:spTree>
    <p:extLst>
      <p:ext uri="{BB962C8B-B14F-4D97-AF65-F5344CB8AC3E}">
        <p14:creationId xmlns:p14="http://schemas.microsoft.com/office/powerpoint/2010/main" val="25464751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E849506-E7EE-4EBA-B031-A6485A8FFE08}"/>
              </a:ext>
            </a:extLst>
          </p:cNvPr>
          <p:cNvSpPr>
            <a:spLocks noGrp="1"/>
          </p:cNvSpPr>
          <p:nvPr>
            <p:ph type="title"/>
          </p:nvPr>
        </p:nvSpPr>
        <p:spPr/>
        <p:txBody>
          <a:bodyPr>
            <a:normAutofit/>
          </a:bodyPr>
          <a:lstStyle/>
          <a:p>
            <a:r>
              <a:rPr lang="af-ZA" sz="4800" dirty="0" err="1">
                <a:solidFill>
                  <a:srgbClr val="009900"/>
                </a:solidFill>
                <a:effectLst>
                  <a:outerShdw blurRad="38100" dist="38100" dir="2700000" algn="tl">
                    <a:srgbClr val="000000">
                      <a:alpha val="43137"/>
                    </a:srgbClr>
                  </a:outerShdw>
                </a:effectLst>
                <a:latin typeface="Arial Black" panose="020B0A04020102020204" pitchFamily="34" charset="0"/>
              </a:rPr>
              <a:t>On-site</a:t>
            </a:r>
            <a:r>
              <a:rPr lang="af-ZA" sz="4800" dirty="0">
                <a:solidFill>
                  <a:srgbClr val="009900"/>
                </a:solidFill>
                <a:effectLst>
                  <a:outerShdw blurRad="38100" dist="38100" dir="2700000" algn="tl">
                    <a:srgbClr val="000000">
                      <a:alpha val="43137"/>
                    </a:srgbClr>
                  </a:outerShdw>
                </a:effectLst>
                <a:latin typeface="Arial Black" panose="020B0A04020102020204" pitchFamily="34" charset="0"/>
              </a:rPr>
              <a:t> </a:t>
            </a:r>
            <a:r>
              <a:rPr lang="af-ZA" sz="4800" dirty="0" err="1">
                <a:solidFill>
                  <a:srgbClr val="009900"/>
                </a:solidFill>
                <a:effectLst>
                  <a:outerShdw blurRad="38100" dist="38100" dir="2700000" algn="tl">
                    <a:srgbClr val="000000">
                      <a:alpha val="43137"/>
                    </a:srgbClr>
                  </a:outerShdw>
                </a:effectLst>
                <a:latin typeface="Arial Black" panose="020B0A04020102020204" pitchFamily="34" charset="0"/>
              </a:rPr>
              <a:t>re-use</a:t>
            </a:r>
            <a:r>
              <a:rPr lang="af-ZA" sz="4800" dirty="0">
                <a:solidFill>
                  <a:srgbClr val="009900"/>
                </a:solidFill>
                <a:effectLst>
                  <a:outerShdw blurRad="38100" dist="38100" dir="2700000" algn="tl">
                    <a:srgbClr val="000000">
                      <a:alpha val="43137"/>
                    </a:srgbClr>
                  </a:outerShdw>
                </a:effectLst>
                <a:latin typeface="Arial Black" panose="020B0A04020102020204" pitchFamily="34" charset="0"/>
              </a:rPr>
              <a:t> of water</a:t>
            </a:r>
          </a:p>
        </p:txBody>
      </p:sp>
      <p:pic>
        <p:nvPicPr>
          <p:cNvPr id="4" name="Picture 16" descr="Maskam Water">
            <a:extLst>
              <a:ext uri="{FF2B5EF4-FFF2-40B4-BE49-F238E27FC236}">
                <a16:creationId xmlns:a16="http://schemas.microsoft.com/office/drawing/2014/main" xmlns="" id="{779E29B4-747C-4CD4-A609-9FD5B9E9F451}"/>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233760" y="5843160"/>
            <a:ext cx="1921314" cy="100013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xmlns="" id="{273B9190-66BA-4D1F-A4AC-017F019046EC}"/>
              </a:ext>
            </a:extLst>
          </p:cNvPr>
          <p:cNvSpPr txBox="1"/>
          <p:nvPr/>
        </p:nvSpPr>
        <p:spPr>
          <a:xfrm>
            <a:off x="1191528" y="1700808"/>
            <a:ext cx="6042232" cy="707886"/>
          </a:xfrm>
          <a:prstGeom prst="rect">
            <a:avLst/>
          </a:prstGeom>
          <a:noFill/>
        </p:spPr>
        <p:txBody>
          <a:bodyPr wrap="none" rtlCol="0">
            <a:spAutoFit/>
          </a:bodyPr>
          <a:lstStyle/>
          <a:p>
            <a:r>
              <a:rPr lang="af-ZA" sz="4000" dirty="0"/>
              <a:t>Grey Water </a:t>
            </a:r>
            <a:r>
              <a:rPr lang="af-ZA" sz="4000" dirty="0" err="1"/>
              <a:t>re-use</a:t>
            </a:r>
            <a:r>
              <a:rPr lang="af-ZA" sz="4000" dirty="0"/>
              <a:t> – </a:t>
            </a:r>
            <a:r>
              <a:rPr lang="af-ZA" sz="4000" dirty="0" err="1"/>
              <a:t>cons</a:t>
            </a:r>
            <a:endParaRPr lang="af-ZA" sz="4000" dirty="0"/>
          </a:p>
        </p:txBody>
      </p:sp>
      <p:sp>
        <p:nvSpPr>
          <p:cNvPr id="6" name="TextBox 5">
            <a:extLst>
              <a:ext uri="{FF2B5EF4-FFF2-40B4-BE49-F238E27FC236}">
                <a16:creationId xmlns:a16="http://schemas.microsoft.com/office/drawing/2014/main" xmlns="" id="{66E4E4CD-5535-4A59-8646-5831C77EAE00}"/>
              </a:ext>
            </a:extLst>
          </p:cNvPr>
          <p:cNvSpPr txBox="1"/>
          <p:nvPr/>
        </p:nvSpPr>
        <p:spPr>
          <a:xfrm>
            <a:off x="1191528" y="2372744"/>
            <a:ext cx="6620723" cy="4154984"/>
          </a:xfrm>
          <a:prstGeom prst="rect">
            <a:avLst/>
          </a:prstGeom>
          <a:noFill/>
        </p:spPr>
        <p:txBody>
          <a:bodyPr wrap="none" rtlCol="0">
            <a:spAutoFit/>
          </a:bodyPr>
          <a:lstStyle/>
          <a:p>
            <a:pPr marL="285750" indent="-285750">
              <a:buFont typeface="Arial" panose="020B0604020202020204" pitchFamily="34" charset="0"/>
              <a:buChar char="•"/>
            </a:pPr>
            <a:r>
              <a:rPr lang="en-ZA" sz="2400" dirty="0"/>
              <a:t>Bad odour</a:t>
            </a:r>
          </a:p>
          <a:p>
            <a:pPr marL="285750" indent="-285750">
              <a:buFont typeface="Arial" panose="020B0604020202020204" pitchFamily="34" charset="0"/>
              <a:buChar char="•"/>
            </a:pPr>
            <a:r>
              <a:rPr lang="en-ZA" sz="2400" dirty="0"/>
              <a:t>Cannot be stored</a:t>
            </a:r>
          </a:p>
          <a:p>
            <a:pPr marL="285750" indent="-285750">
              <a:buFont typeface="Arial" panose="020B0604020202020204" pitchFamily="34" charset="0"/>
              <a:buChar char="•"/>
            </a:pPr>
            <a:r>
              <a:rPr lang="en-ZA" sz="2400" dirty="0"/>
              <a:t>Buildings are not always grey-water “friendly”</a:t>
            </a:r>
          </a:p>
          <a:p>
            <a:pPr marL="285750" indent="-285750">
              <a:buFont typeface="Arial" panose="020B0604020202020204" pitchFamily="34" charset="0"/>
              <a:buChar char="•"/>
            </a:pPr>
            <a:r>
              <a:rPr lang="en-ZA" sz="2400" dirty="0"/>
              <a:t>Bacteria</a:t>
            </a:r>
          </a:p>
          <a:p>
            <a:pPr marL="285750" indent="-285750">
              <a:buFont typeface="Arial" panose="020B0604020202020204" pitchFamily="34" charset="0"/>
              <a:buChar char="•"/>
            </a:pPr>
            <a:r>
              <a:rPr lang="en-ZA" sz="2400" dirty="0"/>
              <a:t>Blocks toilet cisterns</a:t>
            </a:r>
          </a:p>
          <a:p>
            <a:pPr marL="285750" indent="-285750">
              <a:buFont typeface="Arial" panose="020B0604020202020204" pitchFamily="34" charset="0"/>
              <a:buChar char="•"/>
            </a:pPr>
            <a:r>
              <a:rPr lang="en-ZA" sz="2400" dirty="0"/>
              <a:t>Blocks irrigation systems</a:t>
            </a:r>
          </a:p>
          <a:p>
            <a:pPr marL="285750" indent="-285750">
              <a:buFont typeface="Arial" panose="020B0604020202020204" pitchFamily="34" charset="0"/>
              <a:buChar char="•"/>
            </a:pPr>
            <a:r>
              <a:rPr lang="en-ZA" sz="2400" dirty="0"/>
              <a:t>Ineffective means of irrigation</a:t>
            </a:r>
          </a:p>
          <a:p>
            <a:pPr marL="285750" indent="-285750">
              <a:buFont typeface="Arial" panose="020B0604020202020204" pitchFamily="34" charset="0"/>
              <a:buChar char="•"/>
            </a:pPr>
            <a:r>
              <a:rPr lang="en-ZA" sz="2400" dirty="0"/>
              <a:t>Fats build-up</a:t>
            </a:r>
          </a:p>
          <a:p>
            <a:pPr marL="285750" indent="-285750">
              <a:buFont typeface="Arial" panose="020B0604020202020204" pitchFamily="34" charset="0"/>
              <a:buChar char="•"/>
            </a:pPr>
            <a:r>
              <a:rPr lang="en-ZA" sz="2400" dirty="0"/>
              <a:t>Blocked municipal sewer pipes</a:t>
            </a:r>
          </a:p>
          <a:p>
            <a:pPr marL="285750" indent="-285750">
              <a:buFont typeface="Arial" panose="020B0604020202020204" pitchFamily="34" charset="0"/>
              <a:buChar char="•"/>
            </a:pPr>
            <a:r>
              <a:rPr lang="en-ZA" sz="2400" dirty="0"/>
              <a:t>Not good for soil in long term</a:t>
            </a:r>
          </a:p>
          <a:p>
            <a:pPr marL="285750" indent="-285750">
              <a:buFont typeface="Arial" panose="020B0604020202020204" pitchFamily="34" charset="0"/>
              <a:buChar char="•"/>
            </a:pPr>
            <a:r>
              <a:rPr lang="en-ZA" sz="2400" dirty="0"/>
              <a:t>Maintenance and manpower</a:t>
            </a:r>
          </a:p>
        </p:txBody>
      </p:sp>
    </p:spTree>
    <p:extLst>
      <p:ext uri="{BB962C8B-B14F-4D97-AF65-F5344CB8AC3E}">
        <p14:creationId xmlns:p14="http://schemas.microsoft.com/office/powerpoint/2010/main" val="113682250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E849506-E7EE-4EBA-B031-A6485A8FFE08}"/>
              </a:ext>
            </a:extLst>
          </p:cNvPr>
          <p:cNvSpPr>
            <a:spLocks noGrp="1"/>
          </p:cNvSpPr>
          <p:nvPr>
            <p:ph type="title"/>
          </p:nvPr>
        </p:nvSpPr>
        <p:spPr/>
        <p:txBody>
          <a:bodyPr>
            <a:normAutofit/>
          </a:bodyPr>
          <a:lstStyle/>
          <a:p>
            <a:r>
              <a:rPr lang="af-ZA" sz="4800" dirty="0" err="1">
                <a:solidFill>
                  <a:srgbClr val="009900"/>
                </a:solidFill>
                <a:effectLst>
                  <a:outerShdw blurRad="38100" dist="38100" dir="2700000" algn="tl">
                    <a:srgbClr val="000000">
                      <a:alpha val="43137"/>
                    </a:srgbClr>
                  </a:outerShdw>
                </a:effectLst>
                <a:latin typeface="Arial Black" panose="020B0A04020102020204" pitchFamily="34" charset="0"/>
              </a:rPr>
              <a:t>On-site</a:t>
            </a:r>
            <a:r>
              <a:rPr lang="af-ZA" sz="4800" dirty="0">
                <a:solidFill>
                  <a:srgbClr val="009900"/>
                </a:solidFill>
                <a:effectLst>
                  <a:outerShdw blurRad="38100" dist="38100" dir="2700000" algn="tl">
                    <a:srgbClr val="000000">
                      <a:alpha val="43137"/>
                    </a:srgbClr>
                  </a:outerShdw>
                </a:effectLst>
                <a:latin typeface="Arial Black" panose="020B0A04020102020204" pitchFamily="34" charset="0"/>
              </a:rPr>
              <a:t> </a:t>
            </a:r>
            <a:r>
              <a:rPr lang="af-ZA" sz="4800" dirty="0" err="1">
                <a:solidFill>
                  <a:srgbClr val="009900"/>
                </a:solidFill>
                <a:effectLst>
                  <a:outerShdw blurRad="38100" dist="38100" dir="2700000" algn="tl">
                    <a:srgbClr val="000000">
                      <a:alpha val="43137"/>
                    </a:srgbClr>
                  </a:outerShdw>
                </a:effectLst>
                <a:latin typeface="Arial Black" panose="020B0A04020102020204" pitchFamily="34" charset="0"/>
              </a:rPr>
              <a:t>re-use</a:t>
            </a:r>
            <a:r>
              <a:rPr lang="af-ZA" sz="4800" dirty="0">
                <a:solidFill>
                  <a:srgbClr val="009900"/>
                </a:solidFill>
                <a:effectLst>
                  <a:outerShdw blurRad="38100" dist="38100" dir="2700000" algn="tl">
                    <a:srgbClr val="000000">
                      <a:alpha val="43137"/>
                    </a:srgbClr>
                  </a:outerShdw>
                </a:effectLst>
                <a:latin typeface="Arial Black" panose="020B0A04020102020204" pitchFamily="34" charset="0"/>
              </a:rPr>
              <a:t> of water</a:t>
            </a:r>
          </a:p>
        </p:txBody>
      </p:sp>
      <p:pic>
        <p:nvPicPr>
          <p:cNvPr id="4" name="Picture 16" descr="Maskam Water">
            <a:extLst>
              <a:ext uri="{FF2B5EF4-FFF2-40B4-BE49-F238E27FC236}">
                <a16:creationId xmlns:a16="http://schemas.microsoft.com/office/drawing/2014/main" xmlns="" id="{779E29B4-747C-4CD4-A609-9FD5B9E9F451}"/>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233760" y="5843160"/>
            <a:ext cx="1921314" cy="100013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xmlns="" id="{273B9190-66BA-4D1F-A4AC-017F019046EC}"/>
              </a:ext>
            </a:extLst>
          </p:cNvPr>
          <p:cNvSpPr txBox="1"/>
          <p:nvPr/>
        </p:nvSpPr>
        <p:spPr>
          <a:xfrm>
            <a:off x="1127788" y="2852936"/>
            <a:ext cx="7411196" cy="707886"/>
          </a:xfrm>
          <a:prstGeom prst="rect">
            <a:avLst/>
          </a:prstGeom>
          <a:noFill/>
        </p:spPr>
        <p:txBody>
          <a:bodyPr wrap="none" rtlCol="0">
            <a:spAutoFit/>
          </a:bodyPr>
          <a:lstStyle/>
          <a:p>
            <a:r>
              <a:rPr lang="af-ZA" sz="4000" dirty="0"/>
              <a:t>Grey Water </a:t>
            </a:r>
            <a:r>
              <a:rPr lang="af-ZA" sz="4000" dirty="0" err="1"/>
              <a:t>re-use</a:t>
            </a:r>
            <a:r>
              <a:rPr lang="af-ZA" sz="4000" dirty="0"/>
              <a:t> – </a:t>
            </a:r>
            <a:r>
              <a:rPr lang="af-ZA" sz="4000" dirty="0" err="1"/>
              <a:t>what</a:t>
            </a:r>
            <a:r>
              <a:rPr lang="af-ZA" sz="4000" dirty="0"/>
              <a:t> </a:t>
            </a:r>
            <a:r>
              <a:rPr lang="af-ZA" sz="4000" dirty="0" err="1"/>
              <a:t>now</a:t>
            </a:r>
            <a:r>
              <a:rPr lang="af-ZA" sz="4000" dirty="0"/>
              <a:t>?</a:t>
            </a:r>
          </a:p>
        </p:txBody>
      </p:sp>
    </p:spTree>
    <p:extLst>
      <p:ext uri="{BB962C8B-B14F-4D97-AF65-F5344CB8AC3E}">
        <p14:creationId xmlns:p14="http://schemas.microsoft.com/office/powerpoint/2010/main" val="3392830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xmlns="" id="{1806B86A-6AA4-49C0-9944-BF65B1B4CD8A}"/>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585922"/>
            <a:ext cx="4788024" cy="5006952"/>
          </a:xfrm>
          <a:prstGeom prst="rect">
            <a:avLst/>
          </a:prstGeom>
        </p:spPr>
      </p:pic>
      <p:pic>
        <p:nvPicPr>
          <p:cNvPr id="8" name="Picture 16" descr="Maskam Wate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990375" y="5733256"/>
            <a:ext cx="2160693" cy="1124744"/>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886387" y="93893"/>
            <a:ext cx="7742248" cy="646331"/>
          </a:xfrm>
          <a:prstGeom prst="rect">
            <a:avLst/>
          </a:prstGeom>
          <a:noFill/>
        </p:spPr>
        <p:txBody>
          <a:bodyPr wrap="none" rtlCol="0">
            <a:spAutoFit/>
          </a:bodyPr>
          <a:lstStyle/>
          <a:p>
            <a:r>
              <a:rPr lang="en-ZA" sz="3600" b="1" dirty="0">
                <a:solidFill>
                  <a:srgbClr val="009900"/>
                </a:solidFill>
              </a:rPr>
              <a:t>Maskam Water Grey Water System</a:t>
            </a:r>
            <a:endParaRPr lang="af-ZA" sz="3600" b="1" dirty="0">
              <a:solidFill>
                <a:srgbClr val="009900"/>
              </a:solidFill>
            </a:endParaRPr>
          </a:p>
        </p:txBody>
      </p:sp>
      <p:sp>
        <p:nvSpPr>
          <p:cNvPr id="4" name="TextBox 3"/>
          <p:cNvSpPr txBox="1"/>
          <p:nvPr/>
        </p:nvSpPr>
        <p:spPr>
          <a:xfrm>
            <a:off x="3563888" y="5040327"/>
            <a:ext cx="5381601" cy="446276"/>
          </a:xfrm>
          <a:prstGeom prst="rect">
            <a:avLst/>
          </a:prstGeom>
          <a:noFill/>
        </p:spPr>
        <p:txBody>
          <a:bodyPr wrap="none" rtlCol="0">
            <a:spAutoFit/>
          </a:bodyPr>
          <a:lstStyle/>
          <a:p>
            <a:r>
              <a:rPr lang="af-ZA" sz="2300" b="1" dirty="0" err="1"/>
              <a:t>Single</a:t>
            </a:r>
            <a:r>
              <a:rPr lang="af-ZA" sz="2300" b="1" dirty="0"/>
              <a:t> </a:t>
            </a:r>
            <a:r>
              <a:rPr lang="af-ZA" sz="2300" b="1" dirty="0" err="1"/>
              <a:t>tank</a:t>
            </a:r>
            <a:r>
              <a:rPr lang="af-ZA" sz="2300" b="1" dirty="0"/>
              <a:t>, </a:t>
            </a:r>
            <a:r>
              <a:rPr lang="af-ZA" sz="2300" b="1" dirty="0" err="1"/>
              <a:t>underground</a:t>
            </a:r>
            <a:r>
              <a:rPr lang="af-ZA" sz="2300" b="1" dirty="0"/>
              <a:t> </a:t>
            </a:r>
            <a:r>
              <a:rPr lang="af-ZA" sz="2300" b="1" dirty="0" err="1"/>
              <a:t>installation</a:t>
            </a:r>
            <a:endParaRPr lang="af-ZA" sz="2300" b="1" dirty="0"/>
          </a:p>
        </p:txBody>
      </p:sp>
      <p:sp>
        <p:nvSpPr>
          <p:cNvPr id="11" name="TextBox 10"/>
          <p:cNvSpPr txBox="1"/>
          <p:nvPr/>
        </p:nvSpPr>
        <p:spPr>
          <a:xfrm>
            <a:off x="395536" y="2420888"/>
            <a:ext cx="4906487" cy="954107"/>
          </a:xfrm>
          <a:prstGeom prst="rect">
            <a:avLst/>
          </a:prstGeom>
          <a:noFill/>
        </p:spPr>
        <p:txBody>
          <a:bodyPr wrap="square" rtlCol="0">
            <a:spAutoFit/>
          </a:bodyPr>
          <a:lstStyle/>
          <a:p>
            <a:r>
              <a:rPr lang="en-ZA" sz="2800" b="1" dirty="0">
                <a:solidFill>
                  <a:schemeClr val="bg1"/>
                </a:solidFill>
                <a:effectLst>
                  <a:outerShdw blurRad="38100" dist="38100" dir="2700000" algn="tl">
                    <a:srgbClr val="000000">
                      <a:alpha val="43137"/>
                    </a:srgbClr>
                  </a:outerShdw>
                </a:effectLst>
              </a:rPr>
              <a:t>1500, 3000 &amp; 7000 Litre </a:t>
            </a:r>
          </a:p>
          <a:p>
            <a:r>
              <a:rPr lang="en-ZA" sz="2800" b="1" dirty="0">
                <a:solidFill>
                  <a:schemeClr val="bg1"/>
                </a:solidFill>
                <a:effectLst>
                  <a:outerShdw blurRad="38100" dist="38100" dir="2700000" algn="tl">
                    <a:srgbClr val="000000">
                      <a:alpha val="43137"/>
                    </a:srgbClr>
                  </a:outerShdw>
                </a:effectLst>
              </a:rPr>
              <a:t>models available</a:t>
            </a:r>
            <a:endParaRPr lang="af-ZA" sz="2800" b="1" dirty="0">
              <a:solidFill>
                <a:schemeClr val="bg1"/>
              </a:solidFill>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xmlns="" id="{64A35621-41D3-4DEB-AE99-0738B51329E4}"/>
              </a:ext>
            </a:extLst>
          </p:cNvPr>
          <p:cNvSpPr txBox="1"/>
          <p:nvPr/>
        </p:nvSpPr>
        <p:spPr>
          <a:xfrm>
            <a:off x="4904311" y="1968671"/>
            <a:ext cx="3948517" cy="2554545"/>
          </a:xfrm>
          <a:prstGeom prst="rect">
            <a:avLst/>
          </a:prstGeom>
          <a:noFill/>
        </p:spPr>
        <p:txBody>
          <a:bodyPr wrap="none" rtlCol="0">
            <a:spAutoFit/>
          </a:bodyPr>
          <a:lstStyle/>
          <a:p>
            <a:pPr marL="285750" indent="-285750">
              <a:buFont typeface="Wingdings" panose="05000000000000000000" pitchFamily="2" charset="2"/>
              <a:buChar char="ü"/>
            </a:pPr>
            <a:r>
              <a:rPr lang="af-ZA" sz="2000" dirty="0"/>
              <a:t>10 </a:t>
            </a:r>
            <a:r>
              <a:rPr lang="af-ZA" sz="2000" dirty="0" err="1"/>
              <a:t>Years</a:t>
            </a:r>
            <a:r>
              <a:rPr lang="af-ZA" sz="2000" dirty="0"/>
              <a:t> of </a:t>
            </a:r>
            <a:r>
              <a:rPr lang="af-ZA" sz="2000" dirty="0" err="1"/>
              <a:t>research</a:t>
            </a:r>
            <a:endParaRPr lang="af-ZA" sz="2000" dirty="0"/>
          </a:p>
          <a:p>
            <a:pPr marL="285750" indent="-285750">
              <a:buFont typeface="Wingdings" panose="05000000000000000000" pitchFamily="2" charset="2"/>
              <a:buChar char="ü"/>
            </a:pPr>
            <a:r>
              <a:rPr lang="af-ZA" sz="2000" dirty="0" err="1"/>
              <a:t>Odourless</a:t>
            </a:r>
            <a:endParaRPr lang="af-ZA" sz="2000" dirty="0"/>
          </a:p>
          <a:p>
            <a:pPr marL="285750" indent="-285750">
              <a:buFont typeface="Wingdings" panose="05000000000000000000" pitchFamily="2" charset="2"/>
              <a:buChar char="ü"/>
            </a:pPr>
            <a:r>
              <a:rPr lang="af-ZA" sz="2000" dirty="0"/>
              <a:t>Built-in </a:t>
            </a:r>
            <a:r>
              <a:rPr lang="af-ZA" sz="2000" dirty="0" err="1"/>
              <a:t>grease</a:t>
            </a:r>
            <a:r>
              <a:rPr lang="af-ZA" sz="2000" dirty="0"/>
              <a:t> trap</a:t>
            </a:r>
          </a:p>
          <a:p>
            <a:pPr marL="285750" indent="-285750">
              <a:buFont typeface="Wingdings" panose="05000000000000000000" pitchFamily="2" charset="2"/>
              <a:buChar char="ü"/>
            </a:pPr>
            <a:r>
              <a:rPr lang="af-ZA" sz="2000" dirty="0"/>
              <a:t>No </a:t>
            </a:r>
            <a:r>
              <a:rPr lang="af-ZA" sz="2000" dirty="0" err="1"/>
              <a:t>blocked</a:t>
            </a:r>
            <a:r>
              <a:rPr lang="af-ZA" sz="2000" dirty="0"/>
              <a:t> non-</a:t>
            </a:r>
            <a:r>
              <a:rPr lang="af-ZA" sz="2000" dirty="0" err="1"/>
              <a:t>return</a:t>
            </a:r>
            <a:r>
              <a:rPr lang="af-ZA" sz="2000" dirty="0"/>
              <a:t> </a:t>
            </a:r>
            <a:r>
              <a:rPr lang="af-ZA" sz="2000" dirty="0" err="1"/>
              <a:t>valves</a:t>
            </a:r>
            <a:endParaRPr lang="af-ZA" sz="2000" dirty="0"/>
          </a:p>
          <a:p>
            <a:pPr marL="285750" indent="-285750">
              <a:buFont typeface="Wingdings" panose="05000000000000000000" pitchFamily="2" charset="2"/>
              <a:buChar char="ü"/>
            </a:pPr>
            <a:r>
              <a:rPr lang="af-ZA" sz="2000" dirty="0" err="1"/>
              <a:t>Connect</a:t>
            </a:r>
            <a:r>
              <a:rPr lang="af-ZA" sz="2000" dirty="0"/>
              <a:t> </a:t>
            </a:r>
            <a:r>
              <a:rPr lang="af-ZA" sz="2000" dirty="0" err="1"/>
              <a:t>to</a:t>
            </a:r>
            <a:r>
              <a:rPr lang="af-ZA" sz="2000" dirty="0"/>
              <a:t> </a:t>
            </a:r>
            <a:r>
              <a:rPr lang="af-ZA" sz="2000" dirty="0" err="1"/>
              <a:t>automatic</a:t>
            </a:r>
            <a:r>
              <a:rPr lang="af-ZA" sz="2000" dirty="0"/>
              <a:t> </a:t>
            </a:r>
            <a:r>
              <a:rPr lang="af-ZA" sz="2000" dirty="0" err="1"/>
              <a:t>irrigation</a:t>
            </a:r>
            <a:endParaRPr lang="af-ZA" sz="2000" dirty="0"/>
          </a:p>
          <a:p>
            <a:pPr marL="285750" indent="-285750">
              <a:buFont typeface="Wingdings" panose="05000000000000000000" pitchFamily="2" charset="2"/>
              <a:buChar char="ü"/>
            </a:pPr>
            <a:r>
              <a:rPr lang="af-ZA" sz="2000" dirty="0"/>
              <a:t>No </a:t>
            </a:r>
            <a:r>
              <a:rPr lang="af-ZA" sz="2000" dirty="0" err="1"/>
              <a:t>blocked</a:t>
            </a:r>
            <a:r>
              <a:rPr lang="af-ZA" sz="2000" dirty="0"/>
              <a:t> </a:t>
            </a:r>
            <a:r>
              <a:rPr lang="af-ZA" sz="2000" dirty="0" err="1"/>
              <a:t>sprinklers</a:t>
            </a:r>
            <a:r>
              <a:rPr lang="af-ZA" sz="2000" dirty="0"/>
              <a:t> </a:t>
            </a:r>
          </a:p>
          <a:p>
            <a:pPr marL="285750" indent="-285750">
              <a:buFont typeface="Wingdings" panose="05000000000000000000" pitchFamily="2" charset="2"/>
              <a:buChar char="ü"/>
            </a:pPr>
            <a:r>
              <a:rPr lang="af-ZA" sz="2000" dirty="0" err="1"/>
              <a:t>Rain</a:t>
            </a:r>
            <a:r>
              <a:rPr lang="af-ZA" sz="2000" dirty="0"/>
              <a:t> water </a:t>
            </a:r>
            <a:r>
              <a:rPr lang="af-ZA" sz="2000" dirty="0" err="1"/>
              <a:t>catchment</a:t>
            </a:r>
            <a:r>
              <a:rPr lang="af-ZA" sz="2000" dirty="0"/>
              <a:t> </a:t>
            </a:r>
            <a:r>
              <a:rPr lang="af-ZA" sz="2000" dirty="0" err="1"/>
              <a:t>optional</a:t>
            </a:r>
            <a:endParaRPr lang="af-ZA" sz="2000" dirty="0"/>
          </a:p>
          <a:p>
            <a:pPr marL="285750" indent="-285750">
              <a:buFont typeface="Wingdings" panose="05000000000000000000" pitchFamily="2" charset="2"/>
              <a:buChar char="ü"/>
            </a:pPr>
            <a:r>
              <a:rPr lang="af-ZA" sz="2000" dirty="0" err="1"/>
              <a:t>Improves</a:t>
            </a:r>
            <a:r>
              <a:rPr lang="af-ZA" sz="2000" dirty="0"/>
              <a:t> water </a:t>
            </a:r>
            <a:r>
              <a:rPr lang="af-ZA" sz="2000" dirty="0" err="1"/>
              <a:t>quality</a:t>
            </a:r>
            <a:endParaRPr lang="af-ZA" sz="2000" dirty="0"/>
          </a:p>
        </p:txBody>
      </p:sp>
    </p:spTree>
    <p:extLst>
      <p:ext uri="{BB962C8B-B14F-4D97-AF65-F5344CB8AC3E}">
        <p14:creationId xmlns:p14="http://schemas.microsoft.com/office/powerpoint/2010/main" val="354952950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rent 1">
            <a:extLst>
              <a:ext uri="{FF2B5EF4-FFF2-40B4-BE49-F238E27FC236}">
                <a16:creationId xmlns:a16="http://schemas.microsoft.com/office/drawing/2014/main" xmlns="" id="{ED8E6184-C829-4D5D-88FB-0575202CDDDF}"/>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79120" y="937260"/>
            <a:ext cx="7985760" cy="4983480"/>
          </a:xfrm>
          <a:prstGeom prst="rect">
            <a:avLst/>
          </a:prstGeom>
        </p:spPr>
      </p:pic>
      <p:pic>
        <p:nvPicPr>
          <p:cNvPr id="3" name="Picture 16" descr="Maskam Water">
            <a:extLst>
              <a:ext uri="{FF2B5EF4-FFF2-40B4-BE49-F238E27FC236}">
                <a16:creationId xmlns:a16="http://schemas.microsoft.com/office/drawing/2014/main" xmlns="" id="{9DE3A447-FF5D-46EE-9888-BD552B89E93B}"/>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990375" y="5733256"/>
            <a:ext cx="2160693" cy="112474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9">
            <a:extLst>
              <a:ext uri="{FF2B5EF4-FFF2-40B4-BE49-F238E27FC236}">
                <a16:creationId xmlns:a16="http://schemas.microsoft.com/office/drawing/2014/main" xmlns="" id="{934C2D5B-9DC1-46DD-9ECC-03714449F8E0}"/>
              </a:ext>
            </a:extLst>
          </p:cNvPr>
          <p:cNvSpPr txBox="1"/>
          <p:nvPr/>
        </p:nvSpPr>
        <p:spPr>
          <a:xfrm>
            <a:off x="886387" y="93893"/>
            <a:ext cx="7742248" cy="646331"/>
          </a:xfrm>
          <a:prstGeom prst="rect">
            <a:avLst/>
          </a:prstGeom>
          <a:noFill/>
        </p:spPr>
        <p:txBody>
          <a:bodyPr wrap="none" rtlCol="0">
            <a:spAutoFit/>
          </a:bodyPr>
          <a:lstStyle/>
          <a:p>
            <a:r>
              <a:rPr lang="en-ZA" sz="3600" b="1" dirty="0">
                <a:solidFill>
                  <a:srgbClr val="009900"/>
                </a:solidFill>
              </a:rPr>
              <a:t>Maskam Water Grey Water System</a:t>
            </a:r>
            <a:endParaRPr lang="af-ZA" sz="3600" b="1" dirty="0">
              <a:solidFill>
                <a:srgbClr val="009900"/>
              </a:solidFill>
            </a:endParaRPr>
          </a:p>
        </p:txBody>
      </p:sp>
    </p:spTree>
    <p:extLst>
      <p:ext uri="{BB962C8B-B14F-4D97-AF65-F5344CB8AC3E}">
        <p14:creationId xmlns:p14="http://schemas.microsoft.com/office/powerpoint/2010/main" val="394178088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51720" y="5585954"/>
            <a:ext cx="3617300" cy="523220"/>
          </a:xfrm>
          <a:prstGeom prst="rect">
            <a:avLst/>
          </a:prstGeom>
          <a:noFill/>
        </p:spPr>
        <p:txBody>
          <a:bodyPr wrap="square" rtlCol="0">
            <a:spAutoFit/>
          </a:bodyPr>
          <a:lstStyle/>
          <a:p>
            <a:pPr algn="ctr"/>
            <a:r>
              <a:rPr lang="en-ZA" sz="2800" dirty="0"/>
              <a:t>Easy to clean filter</a:t>
            </a:r>
            <a:endParaRPr lang="af-ZA" sz="2800" dirty="0"/>
          </a:p>
        </p:txBody>
      </p:sp>
      <p:pic>
        <p:nvPicPr>
          <p:cNvPr id="5" name="Picture 16" descr="Maskam Wate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7222686" y="5833194"/>
            <a:ext cx="1921314" cy="1000136"/>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C:\Users\Gerhard\Pictures\Gryswaterstelsel\Gryswaterstelsel 019.JP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15300"/>
            <a:ext cx="7461250" cy="559593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9">
            <a:extLst>
              <a:ext uri="{FF2B5EF4-FFF2-40B4-BE49-F238E27FC236}">
                <a16:creationId xmlns:a16="http://schemas.microsoft.com/office/drawing/2014/main" xmlns="" id="{E59D864B-D9F5-4C02-B103-5B5E601E79B7}"/>
              </a:ext>
            </a:extLst>
          </p:cNvPr>
          <p:cNvSpPr txBox="1"/>
          <p:nvPr/>
        </p:nvSpPr>
        <p:spPr>
          <a:xfrm>
            <a:off x="-10754" y="81345"/>
            <a:ext cx="7472004" cy="646331"/>
          </a:xfrm>
          <a:prstGeom prst="rect">
            <a:avLst/>
          </a:prstGeom>
          <a:solidFill>
            <a:schemeClr val="accent3">
              <a:lumMod val="20000"/>
              <a:lumOff val="80000"/>
            </a:schemeClr>
          </a:solidFill>
        </p:spPr>
        <p:txBody>
          <a:bodyPr wrap="square" rtlCol="0">
            <a:spAutoFit/>
          </a:bodyPr>
          <a:lstStyle/>
          <a:p>
            <a:r>
              <a:rPr lang="en-ZA" sz="3500" b="1" dirty="0">
                <a:solidFill>
                  <a:srgbClr val="009900"/>
                </a:solidFill>
              </a:rPr>
              <a:t>Maskam Water Grey Water System</a:t>
            </a:r>
            <a:endParaRPr lang="af-ZA" sz="3500" b="1" dirty="0">
              <a:solidFill>
                <a:srgbClr val="009900"/>
              </a:solidFill>
            </a:endParaRPr>
          </a:p>
        </p:txBody>
      </p:sp>
    </p:spTree>
    <p:extLst>
      <p:ext uri="{BB962C8B-B14F-4D97-AF65-F5344CB8AC3E}">
        <p14:creationId xmlns:p14="http://schemas.microsoft.com/office/powerpoint/2010/main" val="198626046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building, tree, indoor, wall&#10;&#10;Description generated with high confidence">
            <a:extLst>
              <a:ext uri="{FF2B5EF4-FFF2-40B4-BE49-F238E27FC236}">
                <a16:creationId xmlns:a16="http://schemas.microsoft.com/office/drawing/2014/main" xmlns="" id="{A2114AE6-C309-4D10-8C2E-DF5997F5CD25}"/>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rot="5400000">
            <a:off x="1092088" y="1002385"/>
            <a:ext cx="6887194" cy="4882424"/>
          </a:xfrm>
          <a:prstGeom prst="rect">
            <a:avLst/>
          </a:prstGeom>
        </p:spPr>
      </p:pic>
      <p:sp>
        <p:nvSpPr>
          <p:cNvPr id="4" name="TextBox 3">
            <a:extLst>
              <a:ext uri="{FF2B5EF4-FFF2-40B4-BE49-F238E27FC236}">
                <a16:creationId xmlns:a16="http://schemas.microsoft.com/office/drawing/2014/main" xmlns="" id="{A0AFEE2A-24E5-46B3-AA77-0EBEE4CCD56C}"/>
              </a:ext>
            </a:extLst>
          </p:cNvPr>
          <p:cNvSpPr txBox="1"/>
          <p:nvPr/>
        </p:nvSpPr>
        <p:spPr>
          <a:xfrm>
            <a:off x="4182705" y="1484784"/>
            <a:ext cx="3125599" cy="646331"/>
          </a:xfrm>
          <a:prstGeom prst="rect">
            <a:avLst/>
          </a:prstGeom>
          <a:solidFill>
            <a:schemeClr val="accent3">
              <a:lumMod val="20000"/>
              <a:lumOff val="80000"/>
            </a:schemeClr>
          </a:solidFill>
        </p:spPr>
        <p:txBody>
          <a:bodyPr wrap="none" rtlCol="0">
            <a:spAutoFit/>
          </a:bodyPr>
          <a:lstStyle/>
          <a:p>
            <a:r>
              <a:rPr lang="af-ZA" dirty="0" err="1"/>
              <a:t>Irrigation</a:t>
            </a:r>
            <a:r>
              <a:rPr lang="af-ZA" dirty="0"/>
              <a:t> </a:t>
            </a:r>
            <a:r>
              <a:rPr lang="af-ZA" dirty="0" err="1"/>
              <a:t>pump</a:t>
            </a:r>
            <a:r>
              <a:rPr lang="af-ZA" dirty="0"/>
              <a:t> and filter</a:t>
            </a:r>
          </a:p>
          <a:p>
            <a:r>
              <a:rPr lang="af-ZA" dirty="0"/>
              <a:t>Maskam Grey Water </a:t>
            </a:r>
            <a:r>
              <a:rPr lang="af-ZA" dirty="0" err="1"/>
              <a:t>System</a:t>
            </a:r>
            <a:endParaRPr lang="af-ZA" dirty="0"/>
          </a:p>
        </p:txBody>
      </p:sp>
      <p:cxnSp>
        <p:nvCxnSpPr>
          <p:cNvPr id="6" name="Straight Arrow Connector 5">
            <a:extLst>
              <a:ext uri="{FF2B5EF4-FFF2-40B4-BE49-F238E27FC236}">
                <a16:creationId xmlns:a16="http://schemas.microsoft.com/office/drawing/2014/main" xmlns="" id="{EDA2AD30-D785-4DDD-B2E1-0A8DB70B167A}"/>
              </a:ext>
            </a:extLst>
          </p:cNvPr>
          <p:cNvCxnSpPr>
            <a:cxnSpLocks/>
          </p:cNvCxnSpPr>
          <p:nvPr/>
        </p:nvCxnSpPr>
        <p:spPr>
          <a:xfrm flipH="1">
            <a:off x="3822665" y="1700808"/>
            <a:ext cx="360040" cy="107141"/>
          </a:xfrm>
          <a:prstGeom prst="straightConnector1">
            <a:avLst/>
          </a:prstGeom>
          <a:ln w="57150">
            <a:solidFill>
              <a:srgbClr val="FF3300"/>
            </a:solidFill>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xmlns="" id="{693D73BB-F34B-43A6-BFE3-59F38D9E84A5}"/>
              </a:ext>
            </a:extLst>
          </p:cNvPr>
          <p:cNvCxnSpPr>
            <a:cxnSpLocks/>
          </p:cNvCxnSpPr>
          <p:nvPr/>
        </p:nvCxnSpPr>
        <p:spPr>
          <a:xfrm flipH="1">
            <a:off x="4535685" y="2131115"/>
            <a:ext cx="151076" cy="828962"/>
          </a:xfrm>
          <a:prstGeom prst="straightConnector1">
            <a:avLst/>
          </a:prstGeom>
          <a:ln w="57150">
            <a:solidFill>
              <a:srgbClr val="FF3300"/>
            </a:solidFill>
            <a:tailEnd type="triangle"/>
          </a:ln>
        </p:spPr>
        <p:style>
          <a:lnRef idx="1">
            <a:schemeClr val="accent1"/>
          </a:lnRef>
          <a:fillRef idx="0">
            <a:schemeClr val="accent1"/>
          </a:fillRef>
          <a:effectRef idx="0">
            <a:schemeClr val="accent1"/>
          </a:effectRef>
          <a:fontRef idx="minor">
            <a:schemeClr val="tx1"/>
          </a:fontRef>
        </p:style>
      </p:cxnSp>
      <p:pic>
        <p:nvPicPr>
          <p:cNvPr id="11" name="Picture 16" descr="Maskam Water">
            <a:extLst>
              <a:ext uri="{FF2B5EF4-FFF2-40B4-BE49-F238E27FC236}">
                <a16:creationId xmlns:a16="http://schemas.microsoft.com/office/drawing/2014/main" xmlns="" id="{1E93628B-39D9-443A-910E-14DE2D9A2BB1}"/>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222686" y="5833194"/>
            <a:ext cx="1921314" cy="1000136"/>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xmlns="" id="{66CAE934-CDDD-4554-A1E9-12F0AAB16A5F}"/>
              </a:ext>
            </a:extLst>
          </p:cNvPr>
          <p:cNvSpPr txBox="1"/>
          <p:nvPr/>
        </p:nvSpPr>
        <p:spPr>
          <a:xfrm>
            <a:off x="899592" y="407276"/>
            <a:ext cx="7742248" cy="646331"/>
          </a:xfrm>
          <a:prstGeom prst="rect">
            <a:avLst/>
          </a:prstGeom>
          <a:solidFill>
            <a:schemeClr val="accent3">
              <a:lumMod val="20000"/>
              <a:lumOff val="80000"/>
            </a:schemeClr>
          </a:solidFill>
        </p:spPr>
        <p:txBody>
          <a:bodyPr wrap="none" rtlCol="0">
            <a:spAutoFit/>
          </a:bodyPr>
          <a:lstStyle/>
          <a:p>
            <a:r>
              <a:rPr lang="en-ZA" sz="3600" b="1" dirty="0">
                <a:solidFill>
                  <a:srgbClr val="009900"/>
                </a:solidFill>
              </a:rPr>
              <a:t>Maskam Water Grey Water System</a:t>
            </a:r>
            <a:endParaRPr lang="af-ZA" sz="3600" b="1" dirty="0">
              <a:solidFill>
                <a:srgbClr val="009900"/>
              </a:solidFill>
            </a:endParaRPr>
          </a:p>
        </p:txBody>
      </p:sp>
    </p:spTree>
    <p:extLst>
      <p:ext uri="{BB962C8B-B14F-4D97-AF65-F5344CB8AC3E}">
        <p14:creationId xmlns:p14="http://schemas.microsoft.com/office/powerpoint/2010/main" val="122054833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343F2EFF-5B5A-4EEA-99D5-8DE02F114F6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5400000">
            <a:off x="3600083" y="1314082"/>
            <a:ext cx="7090654" cy="3997182"/>
          </a:xfrm>
          <a:prstGeom prst="rect">
            <a:avLst/>
          </a:prstGeom>
        </p:spPr>
      </p:pic>
      <p:pic>
        <p:nvPicPr>
          <p:cNvPr id="7" name="Picture 6">
            <a:extLst>
              <a:ext uri="{FF2B5EF4-FFF2-40B4-BE49-F238E27FC236}">
                <a16:creationId xmlns:a16="http://schemas.microsoft.com/office/drawing/2014/main" xmlns="" id="{72CD6336-2E38-432E-9729-E1EF71D63EA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3956607"/>
            <a:ext cx="5146819" cy="2901393"/>
          </a:xfrm>
          <a:prstGeom prst="rect">
            <a:avLst/>
          </a:prstGeom>
        </p:spPr>
      </p:pic>
      <p:pic>
        <p:nvPicPr>
          <p:cNvPr id="10" name="Picture 16" descr="Maskam Water">
            <a:extLst>
              <a:ext uri="{FF2B5EF4-FFF2-40B4-BE49-F238E27FC236}">
                <a16:creationId xmlns:a16="http://schemas.microsoft.com/office/drawing/2014/main" xmlns="" id="{4C4438EA-FEC5-4098-A1BB-BB0443610654}"/>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612752" y="361773"/>
            <a:ext cx="1921314" cy="1000136"/>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xmlns="" id="{4422D39B-1BC6-4AE7-A68B-60B09766F5E5}"/>
              </a:ext>
            </a:extLst>
          </p:cNvPr>
          <p:cNvSpPr txBox="1"/>
          <p:nvPr/>
        </p:nvSpPr>
        <p:spPr>
          <a:xfrm>
            <a:off x="197146" y="1579380"/>
            <a:ext cx="4752528" cy="1754326"/>
          </a:xfrm>
          <a:prstGeom prst="rect">
            <a:avLst/>
          </a:prstGeom>
          <a:noFill/>
        </p:spPr>
        <p:txBody>
          <a:bodyPr wrap="square" rtlCol="0">
            <a:spAutoFit/>
          </a:bodyPr>
          <a:lstStyle/>
          <a:p>
            <a:r>
              <a:rPr lang="af-ZA" sz="3600" dirty="0" err="1"/>
              <a:t>Above</a:t>
            </a:r>
            <a:r>
              <a:rPr lang="af-ZA" sz="3600" dirty="0"/>
              <a:t> </a:t>
            </a:r>
            <a:r>
              <a:rPr lang="af-ZA" sz="3600" dirty="0" err="1"/>
              <a:t>ground</a:t>
            </a:r>
            <a:r>
              <a:rPr lang="af-ZA" sz="3600" dirty="0"/>
              <a:t> </a:t>
            </a:r>
            <a:r>
              <a:rPr lang="af-ZA" sz="3600" dirty="0" err="1"/>
              <a:t>grey</a:t>
            </a:r>
            <a:r>
              <a:rPr lang="af-ZA" sz="3600" dirty="0"/>
              <a:t> water </a:t>
            </a:r>
            <a:r>
              <a:rPr lang="af-ZA" sz="3600" dirty="0" err="1"/>
              <a:t>system</a:t>
            </a:r>
            <a:r>
              <a:rPr lang="af-ZA" sz="3600" dirty="0"/>
              <a:t> and </a:t>
            </a:r>
            <a:r>
              <a:rPr lang="af-ZA" sz="3600" dirty="0" err="1"/>
              <a:t>rain</a:t>
            </a:r>
            <a:r>
              <a:rPr lang="af-ZA" sz="3600" dirty="0"/>
              <a:t> water </a:t>
            </a:r>
            <a:r>
              <a:rPr lang="af-ZA" sz="3600" dirty="0" err="1"/>
              <a:t>harvesting</a:t>
            </a:r>
            <a:endParaRPr lang="af-ZA" sz="3600" dirty="0"/>
          </a:p>
        </p:txBody>
      </p:sp>
    </p:spTree>
    <p:extLst>
      <p:ext uri="{BB962C8B-B14F-4D97-AF65-F5344CB8AC3E}">
        <p14:creationId xmlns:p14="http://schemas.microsoft.com/office/powerpoint/2010/main" val="404375813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E849506-E7EE-4EBA-B031-A6485A8FFE08}"/>
              </a:ext>
            </a:extLst>
          </p:cNvPr>
          <p:cNvSpPr>
            <a:spLocks noGrp="1"/>
          </p:cNvSpPr>
          <p:nvPr>
            <p:ph type="title"/>
          </p:nvPr>
        </p:nvSpPr>
        <p:spPr/>
        <p:txBody>
          <a:bodyPr>
            <a:normAutofit/>
          </a:bodyPr>
          <a:lstStyle/>
          <a:p>
            <a:r>
              <a:rPr lang="af-ZA" sz="4800" dirty="0" err="1">
                <a:solidFill>
                  <a:srgbClr val="009900"/>
                </a:solidFill>
                <a:effectLst>
                  <a:outerShdw blurRad="38100" dist="38100" dir="2700000" algn="tl">
                    <a:srgbClr val="000000">
                      <a:alpha val="43137"/>
                    </a:srgbClr>
                  </a:outerShdw>
                </a:effectLst>
                <a:latin typeface="Arial Black" panose="020B0A04020102020204" pitchFamily="34" charset="0"/>
              </a:rPr>
              <a:t>On-site</a:t>
            </a:r>
            <a:r>
              <a:rPr lang="af-ZA" sz="4800" dirty="0">
                <a:solidFill>
                  <a:srgbClr val="009900"/>
                </a:solidFill>
                <a:effectLst>
                  <a:outerShdw blurRad="38100" dist="38100" dir="2700000" algn="tl">
                    <a:srgbClr val="000000">
                      <a:alpha val="43137"/>
                    </a:srgbClr>
                  </a:outerShdw>
                </a:effectLst>
                <a:latin typeface="Arial Black" panose="020B0A04020102020204" pitchFamily="34" charset="0"/>
              </a:rPr>
              <a:t> </a:t>
            </a:r>
            <a:r>
              <a:rPr lang="af-ZA" sz="4800" dirty="0" err="1">
                <a:solidFill>
                  <a:srgbClr val="009900"/>
                </a:solidFill>
                <a:effectLst>
                  <a:outerShdw blurRad="38100" dist="38100" dir="2700000" algn="tl">
                    <a:srgbClr val="000000">
                      <a:alpha val="43137"/>
                    </a:srgbClr>
                  </a:outerShdw>
                </a:effectLst>
                <a:latin typeface="Arial Black" panose="020B0A04020102020204" pitchFamily="34" charset="0"/>
              </a:rPr>
              <a:t>re-use</a:t>
            </a:r>
            <a:r>
              <a:rPr lang="af-ZA" sz="4800" dirty="0">
                <a:solidFill>
                  <a:srgbClr val="009900"/>
                </a:solidFill>
                <a:effectLst>
                  <a:outerShdw blurRad="38100" dist="38100" dir="2700000" algn="tl">
                    <a:srgbClr val="000000">
                      <a:alpha val="43137"/>
                    </a:srgbClr>
                  </a:outerShdw>
                </a:effectLst>
                <a:latin typeface="Arial Black" panose="020B0A04020102020204" pitchFamily="34" charset="0"/>
              </a:rPr>
              <a:t> of water</a:t>
            </a:r>
          </a:p>
        </p:txBody>
      </p:sp>
      <p:pic>
        <p:nvPicPr>
          <p:cNvPr id="4" name="Picture 16" descr="Maskam Water">
            <a:extLst>
              <a:ext uri="{FF2B5EF4-FFF2-40B4-BE49-F238E27FC236}">
                <a16:creationId xmlns:a16="http://schemas.microsoft.com/office/drawing/2014/main" xmlns="" id="{779E29B4-747C-4CD4-A609-9FD5B9E9F451}"/>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233760" y="5843160"/>
            <a:ext cx="1921314" cy="100013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xmlns="" id="{273B9190-66BA-4D1F-A4AC-017F019046EC}"/>
              </a:ext>
            </a:extLst>
          </p:cNvPr>
          <p:cNvSpPr txBox="1"/>
          <p:nvPr/>
        </p:nvSpPr>
        <p:spPr>
          <a:xfrm>
            <a:off x="874154" y="2708920"/>
            <a:ext cx="8280920" cy="1323439"/>
          </a:xfrm>
          <a:prstGeom prst="rect">
            <a:avLst/>
          </a:prstGeom>
          <a:noFill/>
        </p:spPr>
        <p:txBody>
          <a:bodyPr wrap="square" rtlCol="0">
            <a:spAutoFit/>
          </a:bodyPr>
          <a:lstStyle/>
          <a:p>
            <a:r>
              <a:rPr lang="af-ZA" sz="4000" dirty="0" err="1"/>
              <a:t>Biological</a:t>
            </a:r>
            <a:r>
              <a:rPr lang="af-ZA" sz="4000" dirty="0"/>
              <a:t> </a:t>
            </a:r>
            <a:r>
              <a:rPr lang="af-ZA" sz="3600" dirty="0"/>
              <a:t>"</a:t>
            </a:r>
            <a:r>
              <a:rPr lang="af-ZA" sz="4000" dirty="0" err="1"/>
              <a:t>waste</a:t>
            </a:r>
            <a:r>
              <a:rPr lang="af-ZA" sz="4000" dirty="0"/>
              <a:t> water</a:t>
            </a:r>
            <a:r>
              <a:rPr lang="af-ZA" sz="3600" dirty="0"/>
              <a:t>"</a:t>
            </a:r>
            <a:r>
              <a:rPr lang="af-ZA" sz="4000" dirty="0"/>
              <a:t> is </a:t>
            </a:r>
            <a:r>
              <a:rPr lang="af-ZA" sz="4000" dirty="0" err="1"/>
              <a:t>not</a:t>
            </a:r>
            <a:r>
              <a:rPr lang="af-ZA" sz="4000" dirty="0"/>
              <a:t> </a:t>
            </a:r>
          </a:p>
          <a:p>
            <a:r>
              <a:rPr lang="af-ZA" sz="4000" dirty="0"/>
              <a:t> </a:t>
            </a:r>
            <a:r>
              <a:rPr lang="af-ZA" sz="3600" dirty="0"/>
              <a:t>"</a:t>
            </a:r>
            <a:r>
              <a:rPr lang="af-ZA" sz="4000" dirty="0" err="1"/>
              <a:t>waste</a:t>
            </a:r>
            <a:r>
              <a:rPr lang="af-ZA" sz="3600" dirty="0"/>
              <a:t>"</a:t>
            </a:r>
            <a:r>
              <a:rPr lang="af-ZA" sz="4000" dirty="0"/>
              <a:t>, </a:t>
            </a:r>
            <a:r>
              <a:rPr lang="af-ZA" sz="4000" dirty="0" err="1"/>
              <a:t>it</a:t>
            </a:r>
            <a:r>
              <a:rPr lang="af-ZA" sz="4000" dirty="0"/>
              <a:t> is </a:t>
            </a:r>
            <a:r>
              <a:rPr lang="af-ZA" sz="4000" dirty="0" err="1"/>
              <a:t>an</a:t>
            </a:r>
            <a:r>
              <a:rPr lang="af-ZA" sz="4000" dirty="0"/>
              <a:t> </a:t>
            </a:r>
            <a:r>
              <a:rPr lang="af-ZA" sz="4000" dirty="0" err="1"/>
              <a:t>asset</a:t>
            </a:r>
            <a:r>
              <a:rPr lang="af-ZA" sz="4000" dirty="0"/>
              <a:t>!</a:t>
            </a:r>
          </a:p>
        </p:txBody>
      </p:sp>
    </p:spTree>
    <p:extLst>
      <p:ext uri="{BB962C8B-B14F-4D97-AF65-F5344CB8AC3E}">
        <p14:creationId xmlns:p14="http://schemas.microsoft.com/office/powerpoint/2010/main" val="68496714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E849506-E7EE-4EBA-B031-A6485A8FFE08}"/>
              </a:ext>
            </a:extLst>
          </p:cNvPr>
          <p:cNvSpPr>
            <a:spLocks noGrp="1"/>
          </p:cNvSpPr>
          <p:nvPr>
            <p:ph type="title"/>
          </p:nvPr>
        </p:nvSpPr>
        <p:spPr/>
        <p:txBody>
          <a:bodyPr>
            <a:normAutofit/>
          </a:bodyPr>
          <a:lstStyle/>
          <a:p>
            <a:r>
              <a:rPr lang="af-ZA" sz="4800" dirty="0" err="1">
                <a:solidFill>
                  <a:srgbClr val="009900"/>
                </a:solidFill>
                <a:effectLst>
                  <a:outerShdw blurRad="38100" dist="38100" dir="2700000" algn="tl">
                    <a:srgbClr val="000000">
                      <a:alpha val="43137"/>
                    </a:srgbClr>
                  </a:outerShdw>
                </a:effectLst>
                <a:latin typeface="Arial Black" panose="020B0A04020102020204" pitchFamily="34" charset="0"/>
              </a:rPr>
              <a:t>On-site</a:t>
            </a:r>
            <a:r>
              <a:rPr lang="af-ZA" sz="4800" dirty="0">
                <a:solidFill>
                  <a:srgbClr val="009900"/>
                </a:solidFill>
                <a:effectLst>
                  <a:outerShdw blurRad="38100" dist="38100" dir="2700000" algn="tl">
                    <a:srgbClr val="000000">
                      <a:alpha val="43137"/>
                    </a:srgbClr>
                  </a:outerShdw>
                </a:effectLst>
                <a:latin typeface="Arial Black" panose="020B0A04020102020204" pitchFamily="34" charset="0"/>
              </a:rPr>
              <a:t> </a:t>
            </a:r>
            <a:r>
              <a:rPr lang="af-ZA" sz="4800" dirty="0" err="1">
                <a:solidFill>
                  <a:srgbClr val="009900"/>
                </a:solidFill>
                <a:effectLst>
                  <a:outerShdw blurRad="38100" dist="38100" dir="2700000" algn="tl">
                    <a:srgbClr val="000000">
                      <a:alpha val="43137"/>
                    </a:srgbClr>
                  </a:outerShdw>
                </a:effectLst>
                <a:latin typeface="Arial Black" panose="020B0A04020102020204" pitchFamily="34" charset="0"/>
              </a:rPr>
              <a:t>re-use</a:t>
            </a:r>
            <a:r>
              <a:rPr lang="af-ZA" sz="4800" dirty="0">
                <a:solidFill>
                  <a:srgbClr val="009900"/>
                </a:solidFill>
                <a:effectLst>
                  <a:outerShdw blurRad="38100" dist="38100" dir="2700000" algn="tl">
                    <a:srgbClr val="000000">
                      <a:alpha val="43137"/>
                    </a:srgbClr>
                  </a:outerShdw>
                </a:effectLst>
                <a:latin typeface="Arial Black" panose="020B0A04020102020204" pitchFamily="34" charset="0"/>
              </a:rPr>
              <a:t> of water</a:t>
            </a:r>
          </a:p>
        </p:txBody>
      </p:sp>
      <p:pic>
        <p:nvPicPr>
          <p:cNvPr id="4" name="Picture 16" descr="Maskam Water">
            <a:extLst>
              <a:ext uri="{FF2B5EF4-FFF2-40B4-BE49-F238E27FC236}">
                <a16:creationId xmlns:a16="http://schemas.microsoft.com/office/drawing/2014/main" xmlns="" id="{779E29B4-747C-4CD4-A609-9FD5B9E9F451}"/>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233760" y="5843160"/>
            <a:ext cx="1921314" cy="100013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xmlns="" id="{273B9190-66BA-4D1F-A4AC-017F019046EC}"/>
              </a:ext>
            </a:extLst>
          </p:cNvPr>
          <p:cNvSpPr txBox="1"/>
          <p:nvPr/>
        </p:nvSpPr>
        <p:spPr>
          <a:xfrm>
            <a:off x="457200" y="1844824"/>
            <a:ext cx="8795320" cy="707886"/>
          </a:xfrm>
          <a:prstGeom prst="rect">
            <a:avLst/>
          </a:prstGeom>
          <a:noFill/>
        </p:spPr>
        <p:txBody>
          <a:bodyPr wrap="square" rtlCol="0">
            <a:spAutoFit/>
          </a:bodyPr>
          <a:lstStyle/>
          <a:p>
            <a:r>
              <a:rPr lang="af-ZA" sz="4000" dirty="0"/>
              <a:t>Black- &amp; Grey Water </a:t>
            </a:r>
            <a:r>
              <a:rPr lang="af-ZA" sz="4000" dirty="0" err="1"/>
              <a:t>re-use</a:t>
            </a:r>
            <a:r>
              <a:rPr lang="af-ZA" sz="4000" dirty="0"/>
              <a:t> – </a:t>
            </a:r>
            <a:r>
              <a:rPr lang="af-ZA" sz="4000" dirty="0" err="1"/>
              <a:t>pro’s</a:t>
            </a:r>
            <a:endParaRPr lang="af-ZA" sz="4000" dirty="0"/>
          </a:p>
        </p:txBody>
      </p:sp>
      <p:sp>
        <p:nvSpPr>
          <p:cNvPr id="6" name="TextBox 5">
            <a:extLst>
              <a:ext uri="{FF2B5EF4-FFF2-40B4-BE49-F238E27FC236}">
                <a16:creationId xmlns:a16="http://schemas.microsoft.com/office/drawing/2014/main" xmlns="" id="{66E4E4CD-5535-4A59-8646-5831C77EAE00}"/>
              </a:ext>
            </a:extLst>
          </p:cNvPr>
          <p:cNvSpPr txBox="1"/>
          <p:nvPr/>
        </p:nvSpPr>
        <p:spPr>
          <a:xfrm>
            <a:off x="611560" y="2691864"/>
            <a:ext cx="8075240" cy="2800767"/>
          </a:xfrm>
          <a:prstGeom prst="rect">
            <a:avLst/>
          </a:prstGeom>
          <a:noFill/>
        </p:spPr>
        <p:txBody>
          <a:bodyPr wrap="square" rtlCol="0">
            <a:spAutoFit/>
          </a:bodyPr>
          <a:lstStyle/>
          <a:p>
            <a:pPr marL="285750" indent="-285750">
              <a:buFont typeface="Arial" panose="020B0604020202020204" pitchFamily="34" charset="0"/>
              <a:buChar char="•"/>
            </a:pPr>
            <a:r>
              <a:rPr lang="af-ZA" sz="2200" dirty="0" err="1"/>
              <a:t>Easy</a:t>
            </a:r>
            <a:r>
              <a:rPr lang="af-ZA" sz="2200" dirty="0"/>
              <a:t> </a:t>
            </a:r>
            <a:r>
              <a:rPr lang="af-ZA" sz="2200" dirty="0" err="1"/>
              <a:t>to</a:t>
            </a:r>
            <a:r>
              <a:rPr lang="af-ZA" sz="2200" dirty="0"/>
              <a:t> </a:t>
            </a:r>
            <a:r>
              <a:rPr lang="af-ZA" sz="2200" dirty="0" err="1"/>
              <a:t>retrofit</a:t>
            </a:r>
            <a:endParaRPr lang="af-ZA" sz="2200" dirty="0"/>
          </a:p>
          <a:p>
            <a:pPr marL="285750" indent="-285750">
              <a:buFont typeface="Arial" panose="020B0604020202020204" pitchFamily="34" charset="0"/>
              <a:buChar char="•"/>
            </a:pPr>
            <a:r>
              <a:rPr lang="af-ZA" sz="2200" dirty="0" err="1"/>
              <a:t>Better</a:t>
            </a:r>
            <a:r>
              <a:rPr lang="af-ZA" sz="2200" dirty="0"/>
              <a:t> water </a:t>
            </a:r>
            <a:r>
              <a:rPr lang="af-ZA" sz="2200" dirty="0" err="1"/>
              <a:t>quality</a:t>
            </a:r>
            <a:r>
              <a:rPr lang="af-ZA" sz="2200" dirty="0"/>
              <a:t> </a:t>
            </a:r>
            <a:r>
              <a:rPr lang="af-ZA" sz="2200" dirty="0" err="1"/>
              <a:t>than</a:t>
            </a:r>
            <a:r>
              <a:rPr lang="af-ZA" sz="2200" dirty="0"/>
              <a:t> </a:t>
            </a:r>
            <a:r>
              <a:rPr lang="af-ZA" sz="2200" dirty="0" err="1"/>
              <a:t>grey</a:t>
            </a:r>
            <a:r>
              <a:rPr lang="af-ZA" sz="2200" dirty="0"/>
              <a:t> water </a:t>
            </a:r>
            <a:r>
              <a:rPr lang="af-ZA" sz="2200" dirty="0" err="1"/>
              <a:t>systems</a:t>
            </a:r>
            <a:r>
              <a:rPr lang="af-ZA" sz="2200" dirty="0"/>
              <a:t> </a:t>
            </a:r>
          </a:p>
          <a:p>
            <a:pPr marL="285750" indent="-285750">
              <a:buFont typeface="Arial" panose="020B0604020202020204" pitchFamily="34" charset="0"/>
              <a:buChar char="•"/>
            </a:pPr>
            <a:r>
              <a:rPr lang="af-ZA" sz="2200" dirty="0"/>
              <a:t>Re-</a:t>
            </a:r>
            <a:r>
              <a:rPr lang="af-ZA" sz="2200" dirty="0" err="1"/>
              <a:t>use</a:t>
            </a:r>
            <a:r>
              <a:rPr lang="af-ZA" sz="2200" dirty="0"/>
              <a:t> 100% of „</a:t>
            </a:r>
            <a:r>
              <a:rPr lang="af-ZA" sz="2200" dirty="0" err="1"/>
              <a:t>waste</a:t>
            </a:r>
            <a:r>
              <a:rPr lang="af-ZA" sz="2200" dirty="0"/>
              <a:t> water”</a:t>
            </a:r>
          </a:p>
          <a:p>
            <a:pPr marL="285750" indent="-285750">
              <a:buFont typeface="Arial" panose="020B0604020202020204" pitchFamily="34" charset="0"/>
              <a:buChar char="•"/>
            </a:pPr>
            <a:r>
              <a:rPr lang="af-ZA" sz="2200" dirty="0" err="1"/>
              <a:t>Reduce</a:t>
            </a:r>
            <a:r>
              <a:rPr lang="af-ZA" sz="2200" dirty="0"/>
              <a:t> </a:t>
            </a:r>
            <a:r>
              <a:rPr lang="af-ZA" sz="2200" dirty="0" err="1"/>
              <a:t>load</a:t>
            </a:r>
            <a:r>
              <a:rPr lang="af-ZA" sz="2200" dirty="0"/>
              <a:t> </a:t>
            </a:r>
            <a:r>
              <a:rPr lang="af-ZA" sz="2200" dirty="0" err="1"/>
              <a:t>on</a:t>
            </a:r>
            <a:r>
              <a:rPr lang="af-ZA" sz="2200" dirty="0"/>
              <a:t> </a:t>
            </a:r>
            <a:r>
              <a:rPr lang="af-ZA" sz="2200" dirty="0" err="1"/>
              <a:t>overloaded</a:t>
            </a:r>
            <a:r>
              <a:rPr lang="af-ZA" sz="2200" dirty="0"/>
              <a:t> </a:t>
            </a:r>
            <a:r>
              <a:rPr lang="af-ZA" sz="2200" dirty="0" err="1"/>
              <a:t>municipal</a:t>
            </a:r>
            <a:r>
              <a:rPr lang="af-ZA" sz="2200" dirty="0"/>
              <a:t> </a:t>
            </a:r>
            <a:r>
              <a:rPr lang="af-ZA" sz="2200" dirty="0" err="1"/>
              <a:t>WWTPs</a:t>
            </a:r>
            <a:r>
              <a:rPr lang="af-ZA" sz="2200" dirty="0"/>
              <a:t> and </a:t>
            </a:r>
            <a:r>
              <a:rPr lang="af-ZA" sz="2200" dirty="0" err="1"/>
              <a:t>networks</a:t>
            </a:r>
            <a:endParaRPr lang="af-ZA" sz="2200" dirty="0"/>
          </a:p>
          <a:p>
            <a:pPr marL="285750" indent="-285750">
              <a:buFont typeface="Arial" panose="020B0604020202020204" pitchFamily="34" charset="0"/>
              <a:buChar char="•"/>
            </a:pPr>
            <a:r>
              <a:rPr lang="af-ZA" sz="2200" dirty="0" err="1"/>
              <a:t>Creates</a:t>
            </a:r>
            <a:r>
              <a:rPr lang="af-ZA" sz="2200" dirty="0"/>
              <a:t> </a:t>
            </a:r>
            <a:r>
              <a:rPr lang="af-ZA" sz="2200" dirty="0" err="1"/>
              <a:t>capacity</a:t>
            </a:r>
            <a:r>
              <a:rPr lang="af-ZA" sz="2200" dirty="0"/>
              <a:t> in </a:t>
            </a:r>
            <a:r>
              <a:rPr lang="af-ZA" sz="2200" dirty="0" err="1"/>
              <a:t>municipal</a:t>
            </a:r>
            <a:r>
              <a:rPr lang="af-ZA" sz="2200" dirty="0"/>
              <a:t> </a:t>
            </a:r>
            <a:r>
              <a:rPr lang="af-ZA" sz="2200" dirty="0" err="1"/>
              <a:t>systems</a:t>
            </a:r>
            <a:r>
              <a:rPr lang="af-ZA" sz="2200" dirty="0"/>
              <a:t> </a:t>
            </a:r>
            <a:r>
              <a:rPr lang="af-ZA" sz="2200" dirty="0" err="1"/>
              <a:t>for</a:t>
            </a:r>
            <a:r>
              <a:rPr lang="af-ZA" sz="2200" dirty="0"/>
              <a:t> </a:t>
            </a:r>
            <a:r>
              <a:rPr lang="af-ZA" sz="2200" dirty="0" err="1"/>
              <a:t>future</a:t>
            </a:r>
            <a:r>
              <a:rPr lang="af-ZA" sz="2200" dirty="0"/>
              <a:t> </a:t>
            </a:r>
            <a:r>
              <a:rPr lang="af-ZA" sz="2200" dirty="0" err="1"/>
              <a:t>development</a:t>
            </a:r>
            <a:endParaRPr lang="af-ZA" sz="2200" dirty="0"/>
          </a:p>
          <a:p>
            <a:pPr marL="285750" indent="-285750">
              <a:buFont typeface="Arial" panose="020B0604020202020204" pitchFamily="34" charset="0"/>
              <a:buChar char="•"/>
            </a:pPr>
            <a:r>
              <a:rPr lang="af-ZA" sz="2200" dirty="0"/>
              <a:t>No </a:t>
            </a:r>
            <a:r>
              <a:rPr lang="af-ZA" sz="2200" dirty="0" err="1"/>
              <a:t>blocked</a:t>
            </a:r>
            <a:r>
              <a:rPr lang="af-ZA" sz="2200" dirty="0"/>
              <a:t> </a:t>
            </a:r>
            <a:r>
              <a:rPr lang="af-ZA" sz="2200" dirty="0" err="1"/>
              <a:t>sewer</a:t>
            </a:r>
            <a:r>
              <a:rPr lang="af-ZA" sz="2200" dirty="0"/>
              <a:t> </a:t>
            </a:r>
            <a:r>
              <a:rPr lang="af-ZA" sz="2200" dirty="0" err="1"/>
              <a:t>lines</a:t>
            </a:r>
            <a:endParaRPr lang="af-ZA" sz="2200" dirty="0"/>
          </a:p>
          <a:p>
            <a:pPr marL="285750" indent="-285750">
              <a:buFont typeface="Arial" panose="020B0604020202020204" pitchFamily="34" charset="0"/>
              <a:buChar char="•"/>
            </a:pPr>
            <a:r>
              <a:rPr lang="af-ZA" sz="2200" dirty="0"/>
              <a:t>No </a:t>
            </a:r>
            <a:r>
              <a:rPr lang="af-ZA" sz="2200" dirty="0" err="1"/>
              <a:t>new</a:t>
            </a:r>
            <a:r>
              <a:rPr lang="af-ZA" sz="2200" dirty="0"/>
              <a:t> </a:t>
            </a:r>
            <a:r>
              <a:rPr lang="af-ZA" sz="2200" dirty="0" err="1"/>
              <a:t>infrastructure</a:t>
            </a:r>
            <a:r>
              <a:rPr lang="af-ZA" sz="2200" dirty="0"/>
              <a:t> </a:t>
            </a:r>
            <a:r>
              <a:rPr lang="af-ZA" sz="2200" dirty="0" err="1"/>
              <a:t>needed</a:t>
            </a:r>
            <a:r>
              <a:rPr lang="af-ZA" sz="2200" dirty="0"/>
              <a:t> </a:t>
            </a:r>
            <a:r>
              <a:rPr lang="af-ZA" sz="2200" dirty="0" err="1"/>
              <a:t>for</a:t>
            </a:r>
            <a:r>
              <a:rPr lang="af-ZA" sz="2200" dirty="0"/>
              <a:t> </a:t>
            </a:r>
            <a:r>
              <a:rPr lang="af-ZA" sz="2200" dirty="0" err="1"/>
              <a:t>re-using</a:t>
            </a:r>
            <a:r>
              <a:rPr lang="af-ZA" sz="2200" dirty="0"/>
              <a:t> </a:t>
            </a:r>
            <a:r>
              <a:rPr lang="af-ZA" sz="2200" dirty="0" err="1"/>
              <a:t>treated</a:t>
            </a:r>
            <a:r>
              <a:rPr lang="af-ZA" sz="2200" dirty="0"/>
              <a:t> </a:t>
            </a:r>
            <a:r>
              <a:rPr lang="af-ZA" sz="2200" dirty="0" err="1"/>
              <a:t>effluent</a:t>
            </a:r>
            <a:endParaRPr lang="af-ZA" sz="2200" dirty="0"/>
          </a:p>
        </p:txBody>
      </p:sp>
    </p:spTree>
    <p:extLst>
      <p:ext uri="{BB962C8B-B14F-4D97-AF65-F5344CB8AC3E}">
        <p14:creationId xmlns:p14="http://schemas.microsoft.com/office/powerpoint/2010/main" val="207304693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E849506-E7EE-4EBA-B031-A6485A8FFE08}"/>
              </a:ext>
            </a:extLst>
          </p:cNvPr>
          <p:cNvSpPr>
            <a:spLocks noGrp="1"/>
          </p:cNvSpPr>
          <p:nvPr>
            <p:ph type="title"/>
          </p:nvPr>
        </p:nvSpPr>
        <p:spPr/>
        <p:txBody>
          <a:bodyPr>
            <a:normAutofit/>
          </a:bodyPr>
          <a:lstStyle/>
          <a:p>
            <a:r>
              <a:rPr lang="af-ZA" sz="4800" dirty="0" err="1">
                <a:solidFill>
                  <a:srgbClr val="009900"/>
                </a:solidFill>
                <a:effectLst>
                  <a:outerShdw blurRad="38100" dist="38100" dir="2700000" algn="tl">
                    <a:srgbClr val="000000">
                      <a:alpha val="43137"/>
                    </a:srgbClr>
                  </a:outerShdw>
                </a:effectLst>
                <a:latin typeface="Arial Black" panose="020B0A04020102020204" pitchFamily="34" charset="0"/>
              </a:rPr>
              <a:t>On-site</a:t>
            </a:r>
            <a:r>
              <a:rPr lang="af-ZA" sz="4800" dirty="0">
                <a:solidFill>
                  <a:srgbClr val="009900"/>
                </a:solidFill>
                <a:effectLst>
                  <a:outerShdw blurRad="38100" dist="38100" dir="2700000" algn="tl">
                    <a:srgbClr val="000000">
                      <a:alpha val="43137"/>
                    </a:srgbClr>
                  </a:outerShdw>
                </a:effectLst>
                <a:latin typeface="Arial Black" panose="020B0A04020102020204" pitchFamily="34" charset="0"/>
              </a:rPr>
              <a:t> </a:t>
            </a:r>
            <a:r>
              <a:rPr lang="af-ZA" sz="4800" dirty="0" err="1">
                <a:solidFill>
                  <a:srgbClr val="009900"/>
                </a:solidFill>
                <a:effectLst>
                  <a:outerShdw blurRad="38100" dist="38100" dir="2700000" algn="tl">
                    <a:srgbClr val="000000">
                      <a:alpha val="43137"/>
                    </a:srgbClr>
                  </a:outerShdw>
                </a:effectLst>
                <a:latin typeface="Arial Black" panose="020B0A04020102020204" pitchFamily="34" charset="0"/>
              </a:rPr>
              <a:t>re-use</a:t>
            </a:r>
            <a:r>
              <a:rPr lang="af-ZA" sz="4800" dirty="0">
                <a:solidFill>
                  <a:srgbClr val="009900"/>
                </a:solidFill>
                <a:effectLst>
                  <a:outerShdw blurRad="38100" dist="38100" dir="2700000" algn="tl">
                    <a:srgbClr val="000000">
                      <a:alpha val="43137"/>
                    </a:srgbClr>
                  </a:outerShdw>
                </a:effectLst>
                <a:latin typeface="Arial Black" panose="020B0A04020102020204" pitchFamily="34" charset="0"/>
              </a:rPr>
              <a:t> of water</a:t>
            </a:r>
          </a:p>
        </p:txBody>
      </p:sp>
      <p:pic>
        <p:nvPicPr>
          <p:cNvPr id="4" name="Picture 16" descr="Maskam Water">
            <a:extLst>
              <a:ext uri="{FF2B5EF4-FFF2-40B4-BE49-F238E27FC236}">
                <a16:creationId xmlns:a16="http://schemas.microsoft.com/office/drawing/2014/main" xmlns="" id="{779E29B4-747C-4CD4-A609-9FD5B9E9F451}"/>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233760" y="5843160"/>
            <a:ext cx="1921314" cy="100013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xmlns="" id="{273B9190-66BA-4D1F-A4AC-017F019046EC}"/>
              </a:ext>
            </a:extLst>
          </p:cNvPr>
          <p:cNvSpPr txBox="1"/>
          <p:nvPr/>
        </p:nvSpPr>
        <p:spPr>
          <a:xfrm>
            <a:off x="524962" y="2496745"/>
            <a:ext cx="8094075" cy="707886"/>
          </a:xfrm>
          <a:prstGeom prst="rect">
            <a:avLst/>
          </a:prstGeom>
          <a:noFill/>
        </p:spPr>
        <p:txBody>
          <a:bodyPr wrap="none" rtlCol="0">
            <a:spAutoFit/>
          </a:bodyPr>
          <a:lstStyle/>
          <a:p>
            <a:r>
              <a:rPr lang="af-ZA" sz="4000" dirty="0"/>
              <a:t>Black- &amp; Grey Water </a:t>
            </a:r>
            <a:r>
              <a:rPr lang="af-ZA" sz="4000" dirty="0" err="1"/>
              <a:t>re-use</a:t>
            </a:r>
            <a:r>
              <a:rPr lang="af-ZA" sz="4000" dirty="0"/>
              <a:t> – </a:t>
            </a:r>
            <a:r>
              <a:rPr lang="af-ZA" sz="4000" dirty="0" err="1"/>
              <a:t>cons</a:t>
            </a:r>
            <a:endParaRPr lang="af-ZA" sz="4000" dirty="0"/>
          </a:p>
        </p:txBody>
      </p:sp>
      <p:sp>
        <p:nvSpPr>
          <p:cNvPr id="7" name="TextBox 6">
            <a:extLst>
              <a:ext uri="{FF2B5EF4-FFF2-40B4-BE49-F238E27FC236}">
                <a16:creationId xmlns:a16="http://schemas.microsoft.com/office/drawing/2014/main" xmlns="" id="{B1240EE8-745E-43E6-9FDB-75D5E5D6C776}"/>
              </a:ext>
            </a:extLst>
          </p:cNvPr>
          <p:cNvSpPr txBox="1"/>
          <p:nvPr/>
        </p:nvSpPr>
        <p:spPr>
          <a:xfrm>
            <a:off x="1937576" y="3933056"/>
            <a:ext cx="6138219" cy="830997"/>
          </a:xfrm>
          <a:prstGeom prst="rect">
            <a:avLst/>
          </a:prstGeom>
          <a:noFill/>
        </p:spPr>
        <p:txBody>
          <a:bodyPr wrap="none" rtlCol="0">
            <a:spAutoFit/>
          </a:bodyPr>
          <a:lstStyle/>
          <a:p>
            <a:pPr marL="285750" indent="-285750">
              <a:buFont typeface="Arial" panose="020B0604020202020204" pitchFamily="34" charset="0"/>
              <a:buChar char="•"/>
            </a:pPr>
            <a:r>
              <a:rPr lang="en-ZA" sz="2400" dirty="0"/>
              <a:t>Initial capital layout</a:t>
            </a:r>
          </a:p>
          <a:p>
            <a:pPr marL="285750" indent="-285750">
              <a:buFont typeface="Arial" panose="020B0604020202020204" pitchFamily="34" charset="0"/>
              <a:buChar char="•"/>
            </a:pPr>
            <a:r>
              <a:rPr lang="en-ZA" sz="2400" dirty="0"/>
              <a:t>Not all systems are suitable for urban use</a:t>
            </a:r>
          </a:p>
        </p:txBody>
      </p:sp>
    </p:spTree>
    <p:extLst>
      <p:ext uri="{BB962C8B-B14F-4D97-AF65-F5344CB8AC3E}">
        <p14:creationId xmlns:p14="http://schemas.microsoft.com/office/powerpoint/2010/main" val="279201049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PhAnim="0">
  <p:cSld>
    <p:bg>
      <p:bgPr>
        <a:solidFill>
          <a:schemeClr val="tx1"/>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1196751"/>
            <a:ext cx="9144000" cy="5646545"/>
          </a:xfrm>
          <a:prstGeom prst="rect">
            <a:avLst/>
          </a:prstGeom>
          <a:noFill/>
          <a:effectLst>
            <a:glow rad="127000">
              <a:schemeClr val="accent1">
                <a:alpha val="0"/>
              </a:schemeClr>
            </a:glow>
          </a:effectLst>
        </p:spPr>
      </p:pic>
      <p:sp>
        <p:nvSpPr>
          <p:cNvPr id="16385" name="Rectangle 1"/>
          <p:cNvSpPr>
            <a:spLocks noChangeArrowheads="1"/>
          </p:cNvSpPr>
          <p:nvPr/>
        </p:nvSpPr>
        <p:spPr bwMode="auto">
          <a:xfrm>
            <a:off x="-11074" y="1196751"/>
            <a:ext cx="9155074" cy="5909310"/>
          </a:xfrm>
          <a:prstGeom prst="rect">
            <a:avLst/>
          </a:prstGeom>
          <a:solidFill>
            <a:schemeClr val="accent2">
              <a:lumMod val="75000"/>
              <a:alpha val="46000"/>
            </a:schemeClr>
          </a:solidFill>
          <a:ln w="9525">
            <a:noFill/>
            <a:miter lim="800000"/>
            <a:headEnd/>
            <a:tailEnd/>
          </a:ln>
          <a:effectLst/>
        </p:spPr>
        <p:txBody>
          <a:bodyPr wrap="square" anchor="ctr">
            <a:spAutoFit/>
          </a:bodyPr>
          <a:lstStyle/>
          <a:p>
            <a:pPr>
              <a:spcBef>
                <a:spcPts val="0"/>
              </a:spcBef>
              <a:spcAft>
                <a:spcPts val="0"/>
              </a:spcAft>
              <a:defRPr/>
            </a:pPr>
            <a:endParaRPr lang="en-ZA" sz="2800" b="1" dirty="0">
              <a:ln w="12700" cap="rnd" cmpd="sng" algn="ctr">
                <a:solidFill>
                  <a:srgbClr val="000000"/>
                </a:solidFill>
                <a:prstDash val="solid"/>
                <a:bevel/>
              </a:ln>
              <a:solidFill>
                <a:srgbClr val="92D050"/>
              </a:solidFill>
              <a:latin typeface="Cooper Black"/>
              <a:ea typeface="Calibri"/>
              <a:cs typeface="Aharoni"/>
            </a:endParaRPr>
          </a:p>
          <a:p>
            <a:pPr>
              <a:spcBef>
                <a:spcPts val="0"/>
              </a:spcBef>
              <a:spcAft>
                <a:spcPts val="0"/>
              </a:spcAft>
              <a:defRPr/>
            </a:pPr>
            <a:endParaRPr lang="en-ZA" sz="1000" b="1" dirty="0">
              <a:ln w="12700" cap="rnd" cmpd="sng" algn="ctr">
                <a:solidFill>
                  <a:srgbClr val="000000"/>
                </a:solidFill>
                <a:prstDash val="solid"/>
                <a:bevel/>
              </a:ln>
              <a:solidFill>
                <a:srgbClr val="92D050"/>
              </a:solidFill>
              <a:latin typeface="Cooper Black"/>
              <a:ea typeface="Calibri"/>
              <a:cs typeface="Aharoni"/>
            </a:endParaRPr>
          </a:p>
          <a:p>
            <a:pPr>
              <a:spcBef>
                <a:spcPts val="0"/>
              </a:spcBef>
              <a:spcAft>
                <a:spcPts val="0"/>
              </a:spcAft>
              <a:defRPr/>
            </a:pPr>
            <a:r>
              <a:rPr lang="en-ZA" sz="2800" b="1" dirty="0">
                <a:ln w="12700" cap="rnd" cmpd="sng" algn="ctr">
                  <a:solidFill>
                    <a:srgbClr val="000000"/>
                  </a:solidFill>
                  <a:prstDash val="solid"/>
                  <a:bevel/>
                </a:ln>
                <a:solidFill>
                  <a:srgbClr val="92D050"/>
                </a:solidFill>
                <a:latin typeface="Cooper Black"/>
                <a:ea typeface="Calibri"/>
                <a:cs typeface="Aharoni"/>
              </a:rPr>
              <a:t> The Clarus Fusion is a factory-built activated   </a:t>
            </a:r>
          </a:p>
          <a:p>
            <a:pPr>
              <a:spcBef>
                <a:spcPts val="0"/>
              </a:spcBef>
              <a:spcAft>
                <a:spcPts val="0"/>
              </a:spcAft>
              <a:defRPr/>
            </a:pPr>
            <a:r>
              <a:rPr lang="en-ZA" sz="2800" b="1" dirty="0">
                <a:ln w="12700" cap="rnd" cmpd="sng" algn="ctr">
                  <a:solidFill>
                    <a:srgbClr val="000000"/>
                  </a:solidFill>
                  <a:prstDash val="solid"/>
                  <a:bevel/>
                </a:ln>
                <a:solidFill>
                  <a:srgbClr val="92D050"/>
                </a:solidFill>
                <a:latin typeface="Cooper Black"/>
                <a:ea typeface="Calibri"/>
                <a:cs typeface="Aharoni"/>
              </a:rPr>
              <a:t> sludge waste water treatment plant. </a:t>
            </a:r>
          </a:p>
          <a:p>
            <a:pPr>
              <a:spcBef>
                <a:spcPts val="0"/>
              </a:spcBef>
              <a:spcAft>
                <a:spcPts val="0"/>
              </a:spcAft>
              <a:defRPr/>
            </a:pPr>
            <a:endParaRPr lang="en-ZA" sz="2800" b="1" dirty="0">
              <a:ln w="12700" cap="rnd" cmpd="sng" algn="ctr">
                <a:solidFill>
                  <a:srgbClr val="000000"/>
                </a:solidFill>
                <a:prstDash val="solid"/>
                <a:bevel/>
              </a:ln>
              <a:solidFill>
                <a:srgbClr val="92D050"/>
              </a:solidFill>
              <a:latin typeface="Cooper Black"/>
              <a:ea typeface="Calibri"/>
              <a:cs typeface="Aharoni"/>
            </a:endParaRPr>
          </a:p>
          <a:p>
            <a:pPr>
              <a:spcBef>
                <a:spcPts val="0"/>
              </a:spcBef>
              <a:spcAft>
                <a:spcPts val="0"/>
              </a:spcAft>
              <a:defRPr/>
            </a:pPr>
            <a:r>
              <a:rPr lang="en-ZA" sz="2800" b="1" dirty="0">
                <a:ln w="12700" cap="rnd" cmpd="sng" algn="ctr">
                  <a:solidFill>
                    <a:srgbClr val="000000"/>
                  </a:solidFill>
                  <a:prstDash val="solid"/>
                  <a:bevel/>
                </a:ln>
                <a:solidFill>
                  <a:srgbClr val="92D050"/>
                </a:solidFill>
                <a:latin typeface="Cooper Black"/>
                <a:ea typeface="Calibri"/>
                <a:cs typeface="Aharoni"/>
              </a:rPr>
              <a:t> It follows the exact same treatment process as  </a:t>
            </a:r>
          </a:p>
          <a:p>
            <a:pPr>
              <a:spcBef>
                <a:spcPts val="0"/>
              </a:spcBef>
              <a:spcAft>
                <a:spcPts val="0"/>
              </a:spcAft>
              <a:defRPr/>
            </a:pPr>
            <a:r>
              <a:rPr lang="en-ZA" sz="2800" b="1" dirty="0">
                <a:ln w="12700" cap="rnd" cmpd="sng" algn="ctr">
                  <a:solidFill>
                    <a:srgbClr val="000000"/>
                  </a:solidFill>
                  <a:prstDash val="solid"/>
                  <a:bevel/>
                </a:ln>
                <a:solidFill>
                  <a:srgbClr val="92D050"/>
                </a:solidFill>
                <a:latin typeface="Cooper Black"/>
                <a:ea typeface="Calibri"/>
                <a:cs typeface="Aharoni"/>
              </a:rPr>
              <a:t> municipal activated sludge plants, including </a:t>
            </a:r>
          </a:p>
          <a:p>
            <a:pPr>
              <a:spcBef>
                <a:spcPts val="0"/>
              </a:spcBef>
              <a:spcAft>
                <a:spcPts val="0"/>
              </a:spcAft>
              <a:defRPr/>
            </a:pPr>
            <a:r>
              <a:rPr lang="en-ZA" sz="2800" b="1" dirty="0">
                <a:ln w="12700" cap="rnd" cmpd="sng" algn="ctr">
                  <a:solidFill>
                    <a:srgbClr val="000000"/>
                  </a:solidFill>
                  <a:prstDash val="solid"/>
                  <a:bevel/>
                </a:ln>
                <a:solidFill>
                  <a:srgbClr val="92D050"/>
                </a:solidFill>
                <a:latin typeface="Cooper Black"/>
                <a:ea typeface="Calibri"/>
                <a:cs typeface="Aharoni"/>
              </a:rPr>
              <a:t> denitrification and phosphate reduction.  </a:t>
            </a:r>
          </a:p>
          <a:p>
            <a:pPr>
              <a:spcBef>
                <a:spcPts val="0"/>
              </a:spcBef>
              <a:spcAft>
                <a:spcPts val="0"/>
              </a:spcAft>
              <a:defRPr/>
            </a:pPr>
            <a:endParaRPr lang="en-ZA" sz="2800" b="1" dirty="0">
              <a:ln w="12700" cap="rnd" cmpd="sng" algn="ctr">
                <a:solidFill>
                  <a:srgbClr val="000000"/>
                </a:solidFill>
                <a:prstDash val="solid"/>
                <a:bevel/>
              </a:ln>
              <a:solidFill>
                <a:srgbClr val="92D050"/>
              </a:solidFill>
              <a:latin typeface="Cooper Black"/>
              <a:ea typeface="Calibri"/>
              <a:cs typeface="Aharoni"/>
            </a:endParaRPr>
          </a:p>
          <a:p>
            <a:pPr>
              <a:spcBef>
                <a:spcPts val="0"/>
              </a:spcBef>
              <a:spcAft>
                <a:spcPts val="0"/>
              </a:spcAft>
              <a:defRPr/>
            </a:pPr>
            <a:r>
              <a:rPr lang="en-ZA" sz="2800" b="1" dirty="0">
                <a:ln w="12700" cap="rnd" cmpd="sng" algn="ctr">
                  <a:solidFill>
                    <a:srgbClr val="000000"/>
                  </a:solidFill>
                  <a:prstDash val="solid"/>
                  <a:bevel/>
                </a:ln>
                <a:solidFill>
                  <a:srgbClr val="92D050"/>
                </a:solidFill>
                <a:latin typeface="Cooper Black"/>
                <a:ea typeface="Calibri"/>
                <a:cs typeface="Aharoni"/>
              </a:rPr>
              <a:t> It is </a:t>
            </a:r>
            <a:r>
              <a:rPr lang="en-ZA" sz="2800" b="1" u="sng" dirty="0">
                <a:ln w="12700" cap="rnd" cmpd="sng" algn="ctr">
                  <a:solidFill>
                    <a:srgbClr val="000000"/>
                  </a:solidFill>
                  <a:prstDash val="solid"/>
                  <a:bevel/>
                </a:ln>
                <a:solidFill>
                  <a:srgbClr val="FF0000"/>
                </a:solidFill>
                <a:latin typeface="Cooper Black"/>
                <a:ea typeface="Calibri"/>
                <a:cs typeface="Aharoni"/>
              </a:rPr>
              <a:t>NOT</a:t>
            </a:r>
            <a:r>
              <a:rPr lang="en-ZA" sz="2800" b="1" dirty="0">
                <a:ln w="12700" cap="rnd" cmpd="sng" algn="ctr">
                  <a:solidFill>
                    <a:srgbClr val="000000"/>
                  </a:solidFill>
                  <a:prstDash val="solid"/>
                  <a:bevel/>
                </a:ln>
                <a:solidFill>
                  <a:srgbClr val="92D050"/>
                </a:solidFill>
                <a:latin typeface="Cooper Black"/>
                <a:ea typeface="Calibri"/>
                <a:cs typeface="Aharoni"/>
              </a:rPr>
              <a:t> a typical package plant.</a:t>
            </a:r>
          </a:p>
          <a:p>
            <a:pPr>
              <a:spcBef>
                <a:spcPts val="0"/>
              </a:spcBef>
              <a:spcAft>
                <a:spcPts val="0"/>
              </a:spcAft>
              <a:defRPr/>
            </a:pPr>
            <a:endParaRPr lang="en-ZA" sz="2800" b="1" dirty="0">
              <a:ln w="12700" cap="rnd" cmpd="sng" algn="ctr">
                <a:solidFill>
                  <a:srgbClr val="000000"/>
                </a:solidFill>
                <a:prstDash val="solid"/>
                <a:bevel/>
              </a:ln>
              <a:solidFill>
                <a:srgbClr val="92D050"/>
              </a:solidFill>
              <a:latin typeface="Cooper Black"/>
              <a:ea typeface="Calibri"/>
              <a:cs typeface="Aharoni"/>
            </a:endParaRPr>
          </a:p>
          <a:p>
            <a:pPr>
              <a:spcBef>
                <a:spcPts val="0"/>
              </a:spcBef>
              <a:spcAft>
                <a:spcPts val="0"/>
              </a:spcAft>
              <a:defRPr/>
            </a:pPr>
            <a:endParaRPr lang="en-ZA" sz="2800" b="1" dirty="0">
              <a:ln w="12700" cap="rnd" cmpd="sng" algn="ctr">
                <a:solidFill>
                  <a:srgbClr val="000000"/>
                </a:solidFill>
                <a:prstDash val="solid"/>
                <a:bevel/>
              </a:ln>
              <a:solidFill>
                <a:srgbClr val="92D050"/>
              </a:solidFill>
              <a:latin typeface="Cooper Black"/>
              <a:ea typeface="Calibri"/>
              <a:cs typeface="Aharoni"/>
            </a:endParaRPr>
          </a:p>
          <a:p>
            <a:pPr>
              <a:spcBef>
                <a:spcPts val="0"/>
              </a:spcBef>
              <a:spcAft>
                <a:spcPts val="0"/>
              </a:spcAft>
              <a:defRPr/>
            </a:pPr>
            <a:endParaRPr lang="en-ZA" sz="2800" b="1" dirty="0">
              <a:ln w="12700" cap="rnd" cmpd="sng" algn="ctr">
                <a:solidFill>
                  <a:srgbClr val="000000"/>
                </a:solidFill>
                <a:prstDash val="solid"/>
                <a:bevel/>
              </a:ln>
              <a:solidFill>
                <a:srgbClr val="92D050"/>
              </a:solidFill>
              <a:highlight>
                <a:srgbClr val="FFFF00"/>
              </a:highlight>
              <a:latin typeface="Cooper Black"/>
              <a:ea typeface="Calibri"/>
              <a:cs typeface="Aharoni"/>
            </a:endParaRPr>
          </a:p>
          <a:p>
            <a:pPr>
              <a:spcBef>
                <a:spcPts val="0"/>
              </a:spcBef>
              <a:spcAft>
                <a:spcPts val="0"/>
              </a:spcAft>
              <a:defRPr/>
            </a:pPr>
            <a:endParaRPr lang="en-ZA" sz="2800" b="1" dirty="0">
              <a:ln w="12700" cap="rnd" cmpd="sng" algn="ctr">
                <a:solidFill>
                  <a:srgbClr val="000000"/>
                </a:solidFill>
                <a:prstDash val="solid"/>
                <a:bevel/>
              </a:ln>
              <a:solidFill>
                <a:srgbClr val="92D050"/>
              </a:solidFill>
              <a:latin typeface="Cooper Black"/>
              <a:ea typeface="Calibri"/>
              <a:cs typeface="Aharoni"/>
            </a:endParaRPr>
          </a:p>
          <a:p>
            <a:pPr>
              <a:spcBef>
                <a:spcPts val="0"/>
              </a:spcBef>
              <a:spcAft>
                <a:spcPts val="0"/>
              </a:spcAft>
              <a:defRPr/>
            </a:pPr>
            <a:endParaRPr lang="en-ZA" sz="400" b="1" dirty="0">
              <a:ln w="12700" cap="rnd" cmpd="sng" algn="ctr">
                <a:solidFill>
                  <a:srgbClr val="000000"/>
                </a:solidFill>
                <a:prstDash val="solid"/>
                <a:bevel/>
              </a:ln>
              <a:solidFill>
                <a:srgbClr val="FF3300"/>
              </a:solidFill>
              <a:effectLst>
                <a:outerShdw blurRad="38100" dist="38100" dir="2700000" algn="tl">
                  <a:srgbClr val="000000">
                    <a:alpha val="43137"/>
                  </a:srgbClr>
                </a:outerShdw>
              </a:effectLst>
              <a:latin typeface="Cooper Black"/>
              <a:ea typeface="Calibri"/>
              <a:cs typeface="Aharoni"/>
            </a:endParaRPr>
          </a:p>
        </p:txBody>
      </p:sp>
      <p:pic>
        <p:nvPicPr>
          <p:cNvPr id="38917" name="Picture 14" descr="zoeller_clarus_logo tm"/>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074" y="6041454"/>
            <a:ext cx="2026427" cy="835216"/>
          </a:xfrm>
          <a:prstGeom prst="rect">
            <a:avLst/>
          </a:prstGeom>
          <a:noFill/>
          <a:ln w="19050">
            <a:noFill/>
            <a:miter lim="800000"/>
            <a:headEnd/>
            <a:tailEnd/>
          </a:ln>
        </p:spPr>
      </p:pic>
      <p:sp>
        <p:nvSpPr>
          <p:cNvPr id="38918" name="Rectangle 1"/>
          <p:cNvSpPr>
            <a:spLocks noChangeArrowheads="1"/>
          </p:cNvSpPr>
          <p:nvPr/>
        </p:nvSpPr>
        <p:spPr bwMode="auto">
          <a:xfrm>
            <a:off x="67026" y="332656"/>
            <a:ext cx="9144000" cy="523220"/>
          </a:xfrm>
          <a:prstGeom prst="rect">
            <a:avLst/>
          </a:prstGeom>
          <a:noFill/>
          <a:ln w="9525">
            <a:noFill/>
            <a:miter lim="800000"/>
            <a:headEnd/>
            <a:tailEnd/>
          </a:ln>
        </p:spPr>
        <p:txBody>
          <a:bodyPr wrap="square">
            <a:spAutoFit/>
          </a:bodyPr>
          <a:lstStyle/>
          <a:p>
            <a:r>
              <a:rPr lang="en-US" sz="2800" b="1" dirty="0">
                <a:solidFill>
                  <a:srgbClr val="7030A0"/>
                </a:solidFill>
                <a:effectLst>
                  <a:outerShdw blurRad="38100" dist="38100" dir="2700000" algn="tl">
                    <a:srgbClr val="000000">
                      <a:alpha val="43137"/>
                    </a:srgbClr>
                  </a:outerShdw>
                </a:effectLst>
                <a:latin typeface="Verdana" pitchFamily="34" charset="0"/>
              </a:rPr>
              <a:t>Clarus Fusion Waste Water Treatment Plant</a:t>
            </a:r>
            <a:endParaRPr lang="en-ZA" sz="2800" b="1" dirty="0">
              <a:solidFill>
                <a:srgbClr val="7030A0"/>
              </a:solidFill>
              <a:effectLst>
                <a:outerShdw blurRad="38100" dist="38100" dir="2700000" algn="tl">
                  <a:srgbClr val="000000">
                    <a:alpha val="43137"/>
                  </a:srgbClr>
                </a:outerShdw>
              </a:effectLst>
              <a:latin typeface="Calibri" pitchFamily="34" charset="0"/>
            </a:endParaRPr>
          </a:p>
        </p:txBody>
      </p:sp>
      <p:pic>
        <p:nvPicPr>
          <p:cNvPr id="7" name="Picture 16" descr="Maskam Water">
            <a:extLst>
              <a:ext uri="{FF2B5EF4-FFF2-40B4-BE49-F238E27FC236}">
                <a16:creationId xmlns:a16="http://schemas.microsoft.com/office/drawing/2014/main" xmlns="" id="{7E5C6B0A-DB7A-494D-A076-D5564ABD9F63}"/>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7233760" y="5843160"/>
            <a:ext cx="1921314" cy="100013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940693" y="3551442"/>
            <a:ext cx="1954386" cy="1954386"/>
          </a:xfrm>
          <a:prstGeom prst="rect">
            <a:avLst/>
          </a:prstGeom>
        </p:spPr>
      </p:pic>
      <p:sp>
        <p:nvSpPr>
          <p:cNvPr id="43009" name="Text Box 4"/>
          <p:cNvSpPr txBox="1">
            <a:spLocks noChangeArrowheads="1"/>
          </p:cNvSpPr>
          <p:nvPr/>
        </p:nvSpPr>
        <p:spPr bwMode="auto">
          <a:xfrm>
            <a:off x="3613150" y="3609975"/>
            <a:ext cx="720725" cy="461963"/>
          </a:xfrm>
          <a:prstGeom prst="rect">
            <a:avLst/>
          </a:prstGeom>
          <a:noFill/>
          <a:ln w="9525">
            <a:noFill/>
            <a:miter lim="800000"/>
            <a:headEnd/>
            <a:tailEnd/>
          </a:ln>
        </p:spPr>
        <p:txBody>
          <a:bodyPr>
            <a:spAutoFit/>
          </a:bodyPr>
          <a:lstStyle/>
          <a:p>
            <a:pPr eaLnBrk="0" hangingPunct="0">
              <a:spcBef>
                <a:spcPct val="50000"/>
              </a:spcBef>
            </a:pPr>
            <a:r>
              <a:rPr lang="en-US" sz="2400" b="1">
                <a:solidFill>
                  <a:prstClr val="white"/>
                </a:solidFill>
                <a:latin typeface="Calibri" pitchFamily="34" charset="0"/>
                <a:ea typeface="ＭＳ Ｐゴシック" pitchFamily="34" charset="-128"/>
              </a:rPr>
              <a:t>1</a:t>
            </a:r>
          </a:p>
        </p:txBody>
      </p:sp>
      <p:sp>
        <p:nvSpPr>
          <p:cNvPr id="43010" name="Text Box 5"/>
          <p:cNvSpPr txBox="1">
            <a:spLocks noChangeArrowheads="1"/>
          </p:cNvSpPr>
          <p:nvPr/>
        </p:nvSpPr>
        <p:spPr bwMode="auto">
          <a:xfrm>
            <a:off x="4605338" y="3221038"/>
            <a:ext cx="865187" cy="461962"/>
          </a:xfrm>
          <a:prstGeom prst="rect">
            <a:avLst/>
          </a:prstGeom>
          <a:noFill/>
          <a:ln w="9525">
            <a:noFill/>
            <a:miter lim="800000"/>
            <a:headEnd/>
            <a:tailEnd/>
          </a:ln>
        </p:spPr>
        <p:txBody>
          <a:bodyPr>
            <a:spAutoFit/>
          </a:bodyPr>
          <a:lstStyle/>
          <a:p>
            <a:pPr eaLnBrk="0" hangingPunct="0">
              <a:spcBef>
                <a:spcPct val="50000"/>
              </a:spcBef>
            </a:pPr>
            <a:r>
              <a:rPr lang="en-US" sz="2400" b="1">
                <a:solidFill>
                  <a:prstClr val="white"/>
                </a:solidFill>
                <a:latin typeface="Calibri" pitchFamily="34" charset="0"/>
                <a:ea typeface="ＭＳ Ｐゴシック" pitchFamily="34" charset="-128"/>
              </a:rPr>
              <a:t>2</a:t>
            </a:r>
          </a:p>
        </p:txBody>
      </p:sp>
      <p:sp>
        <p:nvSpPr>
          <p:cNvPr id="43011" name="Text Box 6"/>
          <p:cNvSpPr txBox="1">
            <a:spLocks noChangeArrowheads="1"/>
          </p:cNvSpPr>
          <p:nvPr/>
        </p:nvSpPr>
        <p:spPr bwMode="auto">
          <a:xfrm>
            <a:off x="5400675" y="3500438"/>
            <a:ext cx="504825" cy="461962"/>
          </a:xfrm>
          <a:prstGeom prst="rect">
            <a:avLst/>
          </a:prstGeom>
          <a:noFill/>
          <a:ln w="9525">
            <a:noFill/>
            <a:miter lim="800000"/>
            <a:headEnd/>
            <a:tailEnd/>
          </a:ln>
        </p:spPr>
        <p:txBody>
          <a:bodyPr>
            <a:spAutoFit/>
          </a:bodyPr>
          <a:lstStyle/>
          <a:p>
            <a:pPr eaLnBrk="0" hangingPunct="0">
              <a:spcBef>
                <a:spcPct val="50000"/>
              </a:spcBef>
            </a:pPr>
            <a:r>
              <a:rPr lang="en-US" sz="2400" b="1">
                <a:solidFill>
                  <a:prstClr val="white"/>
                </a:solidFill>
                <a:latin typeface="Calibri" pitchFamily="34" charset="0"/>
                <a:ea typeface="ＭＳ Ｐゴシック" pitchFamily="34" charset="-128"/>
              </a:rPr>
              <a:t>3</a:t>
            </a:r>
          </a:p>
        </p:txBody>
      </p:sp>
      <p:sp>
        <p:nvSpPr>
          <p:cNvPr id="70658" name="Rectangle 2"/>
          <p:cNvSpPr>
            <a:spLocks noGrp="1" noChangeArrowheads="1"/>
          </p:cNvSpPr>
          <p:nvPr>
            <p:ph type="title"/>
          </p:nvPr>
        </p:nvSpPr>
        <p:spPr>
          <a:xfrm>
            <a:off x="1285874" y="-101666"/>
            <a:ext cx="8229600" cy="1143000"/>
          </a:xfrm>
          <a:effectLst>
            <a:outerShdw blurRad="50800" dist="38100" dir="5400000" algn="t" rotWithShape="0">
              <a:prstClr val="black">
                <a:alpha val="40000"/>
              </a:prstClr>
            </a:outerShdw>
          </a:effectLst>
        </p:spPr>
        <p:txBody>
          <a:bodyPr rtlCol="0">
            <a:normAutofit/>
          </a:bodyPr>
          <a:lstStyle/>
          <a:p>
            <a:pPr eaLnBrk="1" fontAlgn="auto" hangingPunct="1">
              <a:spcAft>
                <a:spcPts val="0"/>
              </a:spcAft>
              <a:defRPr/>
            </a:pPr>
            <a:r>
              <a:rPr lang="en-US" dirty="0">
                <a:solidFill>
                  <a:srgbClr val="008000"/>
                </a:solidFill>
                <a:latin typeface="Verdana" pitchFamily="34" charset="0"/>
              </a:rPr>
              <a:t>The Fusion System</a:t>
            </a:r>
          </a:p>
        </p:txBody>
      </p:sp>
      <p:sp>
        <p:nvSpPr>
          <p:cNvPr id="43014" name="TextBox 4"/>
          <p:cNvSpPr txBox="1">
            <a:spLocks noChangeArrowheads="1"/>
          </p:cNvSpPr>
          <p:nvPr/>
        </p:nvSpPr>
        <p:spPr bwMode="auto">
          <a:xfrm>
            <a:off x="38453" y="5216313"/>
            <a:ext cx="7200900" cy="1292662"/>
          </a:xfrm>
          <a:prstGeom prst="rect">
            <a:avLst/>
          </a:prstGeom>
          <a:noFill/>
          <a:ln w="9525">
            <a:noFill/>
            <a:miter lim="800000"/>
            <a:headEnd/>
            <a:tailEnd/>
          </a:ln>
        </p:spPr>
        <p:txBody>
          <a:bodyPr>
            <a:spAutoFit/>
          </a:bodyPr>
          <a:lstStyle/>
          <a:p>
            <a:pPr marL="285750" indent="-285750">
              <a:buFontTx/>
              <a:buBlip>
                <a:blip r:embed="rId3"/>
              </a:buBlip>
            </a:pPr>
            <a:r>
              <a:rPr lang="af-ZA" dirty="0" err="1">
                <a:solidFill>
                  <a:prstClr val="black"/>
                </a:solidFill>
                <a:latin typeface="Arial" pitchFamily="34" charset="0"/>
                <a:cs typeface="Arial" pitchFamily="34" charset="0"/>
              </a:rPr>
              <a:t>Treat</a:t>
            </a:r>
            <a:r>
              <a:rPr lang="af-ZA" dirty="0">
                <a:solidFill>
                  <a:prstClr val="black"/>
                </a:solidFill>
                <a:latin typeface="Arial" pitchFamily="34" charset="0"/>
                <a:cs typeface="Arial" pitchFamily="34" charset="0"/>
              </a:rPr>
              <a:t> </a:t>
            </a:r>
            <a:r>
              <a:rPr lang="af-ZA" dirty="0" err="1">
                <a:solidFill>
                  <a:prstClr val="black"/>
                </a:solidFill>
                <a:latin typeface="Arial" pitchFamily="34" charset="0"/>
                <a:cs typeface="Arial" pitchFamily="34" charset="0"/>
              </a:rPr>
              <a:t>your</a:t>
            </a:r>
            <a:r>
              <a:rPr lang="af-ZA" dirty="0">
                <a:solidFill>
                  <a:prstClr val="black"/>
                </a:solidFill>
                <a:latin typeface="Arial" pitchFamily="34" charset="0"/>
                <a:cs typeface="Arial" pitchFamily="34" charset="0"/>
              </a:rPr>
              <a:t> </a:t>
            </a:r>
            <a:r>
              <a:rPr lang="af-ZA" dirty="0" err="1">
                <a:solidFill>
                  <a:prstClr val="black"/>
                </a:solidFill>
                <a:latin typeface="Arial" pitchFamily="34" charset="0"/>
                <a:cs typeface="Arial" pitchFamily="34" charset="0"/>
              </a:rPr>
              <a:t>sewage</a:t>
            </a:r>
            <a:r>
              <a:rPr lang="af-ZA" dirty="0">
                <a:solidFill>
                  <a:prstClr val="black"/>
                </a:solidFill>
                <a:latin typeface="Arial" pitchFamily="34" charset="0"/>
                <a:cs typeface="Arial" pitchFamily="34" charset="0"/>
              </a:rPr>
              <a:t> </a:t>
            </a:r>
            <a:r>
              <a:rPr lang="af-ZA" dirty="0" err="1">
                <a:solidFill>
                  <a:prstClr val="black"/>
                </a:solidFill>
                <a:latin typeface="Arial" pitchFamily="34" charset="0"/>
                <a:cs typeface="Arial" pitchFamily="34" charset="0"/>
              </a:rPr>
              <a:t>from</a:t>
            </a:r>
            <a:r>
              <a:rPr lang="af-ZA" dirty="0">
                <a:solidFill>
                  <a:prstClr val="black"/>
                </a:solidFill>
                <a:latin typeface="Arial" pitchFamily="34" charset="0"/>
                <a:cs typeface="Arial" pitchFamily="34" charset="0"/>
              </a:rPr>
              <a:t> as </a:t>
            </a:r>
            <a:r>
              <a:rPr lang="af-ZA" dirty="0" err="1">
                <a:solidFill>
                  <a:prstClr val="black"/>
                </a:solidFill>
                <a:latin typeface="Arial" pitchFamily="34" charset="0"/>
                <a:cs typeface="Arial" pitchFamily="34" charset="0"/>
              </a:rPr>
              <a:t>little</a:t>
            </a:r>
            <a:r>
              <a:rPr lang="af-ZA" dirty="0">
                <a:solidFill>
                  <a:prstClr val="black"/>
                </a:solidFill>
                <a:latin typeface="Arial" pitchFamily="34" charset="0"/>
                <a:cs typeface="Arial" pitchFamily="34" charset="0"/>
              </a:rPr>
              <a:t> </a:t>
            </a:r>
            <a:r>
              <a:rPr lang="af-ZA" dirty="0" err="1">
                <a:solidFill>
                  <a:prstClr val="black"/>
                </a:solidFill>
                <a:latin typeface="Arial" pitchFamily="34" charset="0"/>
                <a:cs typeface="Arial" pitchFamily="34" charset="0"/>
              </a:rPr>
              <a:t>as</a:t>
            </a:r>
            <a:r>
              <a:rPr lang="af-ZA" dirty="0">
                <a:solidFill>
                  <a:prstClr val="black"/>
                </a:solidFill>
                <a:latin typeface="Arial" pitchFamily="34" charset="0"/>
                <a:cs typeface="Arial" pitchFamily="34" charset="0"/>
              </a:rPr>
              <a:t> </a:t>
            </a:r>
            <a:r>
              <a:rPr lang="af-ZA" sz="2400" dirty="0">
                <a:solidFill>
                  <a:prstClr val="black"/>
                </a:solidFill>
                <a:latin typeface="Arial" pitchFamily="34" charset="0"/>
                <a:cs typeface="Arial" pitchFamily="34" charset="0"/>
              </a:rPr>
              <a:t>60</a:t>
            </a:r>
            <a:r>
              <a:rPr lang="af-ZA" dirty="0">
                <a:solidFill>
                  <a:prstClr val="black"/>
                </a:solidFill>
                <a:latin typeface="Arial" pitchFamily="34" charset="0"/>
                <a:cs typeface="Arial" pitchFamily="34" charset="0"/>
              </a:rPr>
              <a:t> watts </a:t>
            </a:r>
          </a:p>
          <a:p>
            <a:pPr marL="285750" indent="-285750">
              <a:buFontTx/>
              <a:buBlip>
                <a:blip r:embed="rId3"/>
              </a:buBlip>
            </a:pPr>
            <a:r>
              <a:rPr lang="af-ZA" dirty="0">
                <a:solidFill>
                  <a:prstClr val="black"/>
                </a:solidFill>
                <a:latin typeface="Arial" pitchFamily="34" charset="0"/>
                <a:cs typeface="Arial" pitchFamily="34" charset="0"/>
              </a:rPr>
              <a:t>Different </a:t>
            </a:r>
            <a:r>
              <a:rPr lang="af-ZA" dirty="0" err="1">
                <a:solidFill>
                  <a:prstClr val="black"/>
                </a:solidFill>
                <a:latin typeface="Arial" pitchFamily="34" charset="0"/>
                <a:cs typeface="Arial" pitchFamily="34" charset="0"/>
              </a:rPr>
              <a:t>models</a:t>
            </a:r>
            <a:r>
              <a:rPr lang="af-ZA" dirty="0">
                <a:solidFill>
                  <a:prstClr val="black"/>
                </a:solidFill>
                <a:latin typeface="Arial" pitchFamily="34" charset="0"/>
                <a:cs typeface="Arial" pitchFamily="34" charset="0"/>
              </a:rPr>
              <a:t> </a:t>
            </a:r>
            <a:r>
              <a:rPr lang="af-ZA" dirty="0" err="1">
                <a:solidFill>
                  <a:prstClr val="black"/>
                </a:solidFill>
                <a:latin typeface="Arial" pitchFamily="34" charset="0"/>
                <a:cs typeface="Arial" pitchFamily="34" charset="0"/>
              </a:rPr>
              <a:t>available</a:t>
            </a:r>
            <a:r>
              <a:rPr lang="af-ZA" dirty="0">
                <a:solidFill>
                  <a:prstClr val="black"/>
                </a:solidFill>
                <a:latin typeface="Arial" pitchFamily="34" charset="0"/>
                <a:cs typeface="Arial" pitchFamily="34" charset="0"/>
              </a:rPr>
              <a:t>, </a:t>
            </a:r>
            <a:r>
              <a:rPr lang="af-ZA" dirty="0" err="1">
                <a:solidFill>
                  <a:prstClr val="black"/>
                </a:solidFill>
                <a:latin typeface="Arial" pitchFamily="34" charset="0"/>
                <a:cs typeface="Arial" pitchFamily="34" charset="0"/>
              </a:rPr>
              <a:t>from</a:t>
            </a:r>
            <a:r>
              <a:rPr lang="af-ZA" dirty="0">
                <a:solidFill>
                  <a:prstClr val="black"/>
                </a:solidFill>
                <a:latin typeface="Arial" pitchFamily="34" charset="0"/>
                <a:cs typeface="Arial" pitchFamily="34" charset="0"/>
              </a:rPr>
              <a:t> 1.5 </a:t>
            </a:r>
            <a:r>
              <a:rPr lang="af-ZA" dirty="0" err="1">
                <a:solidFill>
                  <a:prstClr val="black"/>
                </a:solidFill>
                <a:latin typeface="Arial" pitchFamily="34" charset="0"/>
                <a:cs typeface="Arial" pitchFamily="34" charset="0"/>
              </a:rPr>
              <a:t>to</a:t>
            </a:r>
            <a:r>
              <a:rPr lang="af-ZA" dirty="0">
                <a:solidFill>
                  <a:prstClr val="black"/>
                </a:solidFill>
                <a:latin typeface="Arial" pitchFamily="34" charset="0"/>
                <a:cs typeface="Arial" pitchFamily="34" charset="0"/>
              </a:rPr>
              <a:t> 15 </a:t>
            </a:r>
            <a:r>
              <a:rPr lang="af-ZA" dirty="0" err="1">
                <a:solidFill>
                  <a:prstClr val="black"/>
                </a:solidFill>
                <a:latin typeface="Arial" pitchFamily="34" charset="0"/>
                <a:cs typeface="Arial" pitchFamily="34" charset="0"/>
              </a:rPr>
              <a:t>kl</a:t>
            </a:r>
            <a:r>
              <a:rPr lang="af-ZA" dirty="0">
                <a:solidFill>
                  <a:prstClr val="black"/>
                </a:solidFill>
                <a:latin typeface="Arial" pitchFamily="34" charset="0"/>
                <a:cs typeface="Arial" pitchFamily="34" charset="0"/>
              </a:rPr>
              <a:t> per </a:t>
            </a:r>
            <a:r>
              <a:rPr lang="af-ZA" dirty="0" err="1">
                <a:solidFill>
                  <a:prstClr val="black"/>
                </a:solidFill>
                <a:latin typeface="Arial" pitchFamily="34" charset="0"/>
                <a:cs typeface="Arial" pitchFamily="34" charset="0"/>
              </a:rPr>
              <a:t>day</a:t>
            </a:r>
            <a:endParaRPr lang="af-ZA" dirty="0">
              <a:solidFill>
                <a:prstClr val="black"/>
              </a:solidFill>
              <a:latin typeface="Arial" pitchFamily="34" charset="0"/>
              <a:cs typeface="Arial" pitchFamily="34" charset="0"/>
            </a:endParaRPr>
          </a:p>
          <a:p>
            <a:pPr marL="285750" indent="-285750">
              <a:buFontTx/>
              <a:buBlip>
                <a:blip r:embed="rId3"/>
              </a:buBlip>
            </a:pPr>
            <a:r>
              <a:rPr lang="af-ZA" dirty="0">
                <a:solidFill>
                  <a:prstClr val="black"/>
                </a:solidFill>
                <a:latin typeface="Arial" pitchFamily="34" charset="0"/>
                <a:cs typeface="Arial" pitchFamily="34" charset="0"/>
              </a:rPr>
              <a:t>Parallel </a:t>
            </a:r>
            <a:r>
              <a:rPr lang="af-ZA" dirty="0" err="1">
                <a:solidFill>
                  <a:prstClr val="black"/>
                </a:solidFill>
                <a:latin typeface="Arial" pitchFamily="34" charset="0"/>
                <a:cs typeface="Arial" pitchFamily="34" charset="0"/>
              </a:rPr>
              <a:t>installations</a:t>
            </a:r>
            <a:r>
              <a:rPr lang="af-ZA" dirty="0">
                <a:solidFill>
                  <a:prstClr val="black"/>
                </a:solidFill>
                <a:latin typeface="Arial" pitchFamily="34" charset="0"/>
                <a:cs typeface="Arial" pitchFamily="34" charset="0"/>
              </a:rPr>
              <a:t> </a:t>
            </a:r>
            <a:r>
              <a:rPr lang="af-ZA" dirty="0" err="1">
                <a:solidFill>
                  <a:prstClr val="black"/>
                </a:solidFill>
                <a:latin typeface="Arial" pitchFamily="34" charset="0"/>
                <a:cs typeface="Arial" pitchFamily="34" charset="0"/>
              </a:rPr>
              <a:t>can</a:t>
            </a:r>
            <a:r>
              <a:rPr lang="af-ZA" dirty="0">
                <a:solidFill>
                  <a:prstClr val="black"/>
                </a:solidFill>
                <a:latin typeface="Arial" pitchFamily="34" charset="0"/>
                <a:cs typeface="Arial" pitchFamily="34" charset="0"/>
              </a:rPr>
              <a:t> </a:t>
            </a:r>
            <a:r>
              <a:rPr lang="af-ZA" dirty="0" err="1">
                <a:solidFill>
                  <a:prstClr val="black"/>
                </a:solidFill>
                <a:latin typeface="Arial" pitchFamily="34" charset="0"/>
                <a:cs typeface="Arial" pitchFamily="34" charset="0"/>
              </a:rPr>
              <a:t>cater</a:t>
            </a:r>
            <a:r>
              <a:rPr lang="af-ZA" dirty="0">
                <a:solidFill>
                  <a:prstClr val="black"/>
                </a:solidFill>
                <a:latin typeface="Arial" pitchFamily="34" charset="0"/>
                <a:cs typeface="Arial" pitchFamily="34" charset="0"/>
              </a:rPr>
              <a:t> </a:t>
            </a:r>
            <a:r>
              <a:rPr lang="af-ZA" dirty="0" err="1">
                <a:solidFill>
                  <a:prstClr val="black"/>
                </a:solidFill>
                <a:latin typeface="Arial" pitchFamily="34" charset="0"/>
                <a:cs typeface="Arial" pitchFamily="34" charset="0"/>
              </a:rPr>
              <a:t>for</a:t>
            </a:r>
            <a:r>
              <a:rPr lang="af-ZA" dirty="0">
                <a:solidFill>
                  <a:prstClr val="black"/>
                </a:solidFill>
                <a:latin typeface="Arial" pitchFamily="34" charset="0"/>
                <a:cs typeface="Arial" pitchFamily="34" charset="0"/>
              </a:rPr>
              <a:t> bigger </a:t>
            </a:r>
            <a:r>
              <a:rPr lang="af-ZA" dirty="0" err="1">
                <a:solidFill>
                  <a:prstClr val="black"/>
                </a:solidFill>
                <a:latin typeface="Arial" pitchFamily="34" charset="0"/>
                <a:cs typeface="Arial" pitchFamily="34" charset="0"/>
              </a:rPr>
              <a:t>communities</a:t>
            </a:r>
            <a:endParaRPr lang="af-ZA" dirty="0">
              <a:solidFill>
                <a:prstClr val="black"/>
              </a:solidFill>
              <a:latin typeface="Arial" pitchFamily="34" charset="0"/>
              <a:cs typeface="Arial" pitchFamily="34" charset="0"/>
            </a:endParaRPr>
          </a:p>
          <a:p>
            <a:pPr marL="285750" indent="-285750">
              <a:buFontTx/>
              <a:buBlip>
                <a:blip r:embed="rId3"/>
              </a:buBlip>
            </a:pPr>
            <a:r>
              <a:rPr lang="af-ZA" dirty="0" err="1">
                <a:solidFill>
                  <a:prstClr val="black"/>
                </a:solidFill>
                <a:latin typeface="Arial" pitchFamily="34" charset="0"/>
                <a:cs typeface="Arial" pitchFamily="34" charset="0"/>
              </a:rPr>
              <a:t>Effluent</a:t>
            </a:r>
            <a:r>
              <a:rPr lang="af-ZA" dirty="0">
                <a:solidFill>
                  <a:prstClr val="black"/>
                </a:solidFill>
                <a:latin typeface="Arial" pitchFamily="34" charset="0"/>
                <a:cs typeface="Arial" pitchFamily="34" charset="0"/>
              </a:rPr>
              <a:t> is </a:t>
            </a:r>
            <a:r>
              <a:rPr lang="af-ZA" dirty="0" err="1">
                <a:solidFill>
                  <a:prstClr val="black"/>
                </a:solidFill>
                <a:latin typeface="Arial" pitchFamily="34" charset="0"/>
                <a:cs typeface="Arial" pitchFamily="34" charset="0"/>
              </a:rPr>
              <a:t>good</a:t>
            </a:r>
            <a:r>
              <a:rPr lang="af-ZA" dirty="0">
                <a:solidFill>
                  <a:prstClr val="black"/>
                </a:solidFill>
                <a:latin typeface="Arial" pitchFamily="34" charset="0"/>
                <a:cs typeface="Arial" pitchFamily="34" charset="0"/>
              </a:rPr>
              <a:t> </a:t>
            </a:r>
            <a:r>
              <a:rPr lang="af-ZA" dirty="0" err="1">
                <a:solidFill>
                  <a:prstClr val="black"/>
                </a:solidFill>
                <a:latin typeface="Arial" pitchFamily="34" charset="0"/>
                <a:cs typeface="Arial" pitchFamily="34" charset="0"/>
              </a:rPr>
              <a:t>for</a:t>
            </a:r>
            <a:r>
              <a:rPr lang="af-ZA" dirty="0">
                <a:solidFill>
                  <a:prstClr val="black"/>
                </a:solidFill>
                <a:latin typeface="Arial" pitchFamily="34" charset="0"/>
                <a:cs typeface="Arial" pitchFamily="34" charset="0"/>
              </a:rPr>
              <a:t> </a:t>
            </a:r>
            <a:r>
              <a:rPr lang="af-ZA" dirty="0" err="1">
                <a:solidFill>
                  <a:prstClr val="black"/>
                </a:solidFill>
                <a:latin typeface="Arial" pitchFamily="34" charset="0"/>
                <a:cs typeface="Arial" pitchFamily="34" charset="0"/>
              </a:rPr>
              <a:t>irrigation</a:t>
            </a:r>
            <a:r>
              <a:rPr lang="af-ZA" dirty="0">
                <a:solidFill>
                  <a:prstClr val="black"/>
                </a:solidFill>
                <a:latin typeface="Arial" pitchFamily="34" charset="0"/>
                <a:cs typeface="Arial" pitchFamily="34" charset="0"/>
              </a:rPr>
              <a:t>, </a:t>
            </a:r>
            <a:r>
              <a:rPr lang="af-ZA" dirty="0" err="1">
                <a:solidFill>
                  <a:prstClr val="black"/>
                </a:solidFill>
                <a:latin typeface="Arial" pitchFamily="34" charset="0"/>
                <a:cs typeface="Arial" pitchFamily="34" charset="0"/>
              </a:rPr>
              <a:t>grey</a:t>
            </a:r>
            <a:r>
              <a:rPr lang="af-ZA" dirty="0">
                <a:solidFill>
                  <a:prstClr val="black"/>
                </a:solidFill>
                <a:latin typeface="Arial" pitchFamily="34" charset="0"/>
                <a:cs typeface="Arial" pitchFamily="34" charset="0"/>
              </a:rPr>
              <a:t> water </a:t>
            </a:r>
            <a:r>
              <a:rPr lang="af-ZA" dirty="0" err="1">
                <a:solidFill>
                  <a:prstClr val="black"/>
                </a:solidFill>
                <a:latin typeface="Arial" pitchFamily="34" charset="0"/>
                <a:cs typeface="Arial" pitchFamily="34" charset="0"/>
              </a:rPr>
              <a:t>applications</a:t>
            </a:r>
            <a:r>
              <a:rPr lang="af-ZA" dirty="0">
                <a:solidFill>
                  <a:prstClr val="black"/>
                </a:solidFill>
                <a:latin typeface="Arial" pitchFamily="34" charset="0"/>
                <a:cs typeface="Arial" pitchFamily="34" charset="0"/>
              </a:rPr>
              <a:t> </a:t>
            </a:r>
            <a:r>
              <a:rPr lang="af-ZA" dirty="0" err="1">
                <a:solidFill>
                  <a:prstClr val="black"/>
                </a:solidFill>
                <a:latin typeface="Arial" pitchFamily="34" charset="0"/>
                <a:cs typeface="Arial" pitchFamily="34" charset="0"/>
              </a:rPr>
              <a:t>or</a:t>
            </a:r>
            <a:r>
              <a:rPr lang="af-ZA" dirty="0">
                <a:solidFill>
                  <a:prstClr val="black"/>
                </a:solidFill>
                <a:latin typeface="Arial" pitchFamily="34" charset="0"/>
                <a:cs typeface="Arial" pitchFamily="34" charset="0"/>
              </a:rPr>
              <a:t> </a:t>
            </a:r>
            <a:r>
              <a:rPr lang="af-ZA" dirty="0" err="1">
                <a:solidFill>
                  <a:prstClr val="black"/>
                </a:solidFill>
                <a:latin typeface="Arial" pitchFamily="34" charset="0"/>
                <a:cs typeface="Arial" pitchFamily="34" charset="0"/>
              </a:rPr>
              <a:t>discharge</a:t>
            </a:r>
            <a:r>
              <a:rPr lang="af-ZA" dirty="0">
                <a:solidFill>
                  <a:prstClr val="black"/>
                </a:solidFill>
                <a:latin typeface="Arial" pitchFamily="34" charset="0"/>
                <a:cs typeface="Arial" pitchFamily="34" charset="0"/>
              </a:rPr>
              <a:t> </a:t>
            </a:r>
          </a:p>
        </p:txBody>
      </p:sp>
      <p:pic>
        <p:nvPicPr>
          <p:cNvPr id="43015" name="Picture 14" descr="zoeller_clarus_logo tm"/>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 y="13284"/>
            <a:ext cx="1997827" cy="823428"/>
          </a:xfrm>
          <a:prstGeom prst="rect">
            <a:avLst/>
          </a:prstGeom>
          <a:noFill/>
          <a:ln w="19050">
            <a:solidFill>
              <a:srgbClr val="000000"/>
            </a:solidFill>
            <a:miter lim="800000"/>
            <a:headEnd/>
            <a:tailEnd/>
          </a:ln>
        </p:spPr>
      </p:pic>
      <p:pic>
        <p:nvPicPr>
          <p:cNvPr id="43016" name="Picture 2"/>
          <p:cNvPicPr>
            <a:picLocks noChangeAspect="1" noChangeArrowheads="1" noCrop="1"/>
          </p:cNvPicPr>
          <p:nvPr/>
        </p:nvPicPr>
        <p:blipFill>
          <a:blip r:embed="rId5"/>
          <a:srcRect/>
          <a:stretch>
            <a:fillRect/>
          </a:stretch>
        </p:blipFill>
        <p:spPr bwMode="auto">
          <a:xfrm>
            <a:off x="3017837" y="1400608"/>
            <a:ext cx="4765675" cy="3384550"/>
          </a:xfrm>
          <a:prstGeom prst="rect">
            <a:avLst/>
          </a:prstGeom>
          <a:noFill/>
          <a:ln w="9525">
            <a:noFill/>
            <a:miter lim="800000"/>
            <a:headEnd/>
            <a:tailEnd/>
          </a:ln>
        </p:spPr>
      </p:pic>
      <p:pic>
        <p:nvPicPr>
          <p:cNvPr id="4" name="Picture 3">
            <a:extLst>
              <a:ext uri="{FF2B5EF4-FFF2-40B4-BE49-F238E27FC236}">
                <a16:creationId xmlns:a16="http://schemas.microsoft.com/office/drawing/2014/main" xmlns="" id="{0B978481-F0BD-4B0B-89AF-135E85A834F5}"/>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59713" y="1216564"/>
            <a:ext cx="1990194" cy="2855374"/>
          </a:xfrm>
          <a:prstGeom prst="rect">
            <a:avLst/>
          </a:prstGeom>
        </p:spPr>
      </p:pic>
      <p:pic>
        <p:nvPicPr>
          <p:cNvPr id="36" name="Picture 16" descr="Maskam Water">
            <a:extLst>
              <a:ext uri="{FF2B5EF4-FFF2-40B4-BE49-F238E27FC236}">
                <a16:creationId xmlns:a16="http://schemas.microsoft.com/office/drawing/2014/main" xmlns="" id="{1F5BA727-8E7F-4A3E-A375-8D7E99069F25}"/>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7222686" y="5857864"/>
            <a:ext cx="1921314" cy="1000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8418247"/>
      </p:ext>
    </p:extLst>
  </p:cSld>
  <p:clrMapOvr>
    <a:masterClrMapping/>
  </p:clrMapOv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1"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7164288" y="5793583"/>
            <a:ext cx="1958297" cy="963607"/>
          </a:xfrm>
          <a:prstGeom prst="rect">
            <a:avLst/>
          </a:prstGeom>
          <a:noFill/>
          <a:ln w="9525">
            <a:noFill/>
            <a:miter lim="800000"/>
            <a:headEnd/>
            <a:tailEnd/>
          </a:ln>
        </p:spPr>
      </p:pic>
      <p:sp>
        <p:nvSpPr>
          <p:cNvPr id="58372" name="TextBox 1"/>
          <p:cNvSpPr txBox="1">
            <a:spLocks noChangeArrowheads="1"/>
          </p:cNvSpPr>
          <p:nvPr/>
        </p:nvSpPr>
        <p:spPr bwMode="auto">
          <a:xfrm>
            <a:off x="4500563" y="2852738"/>
            <a:ext cx="1295400" cy="584200"/>
          </a:xfrm>
          <a:prstGeom prst="rect">
            <a:avLst/>
          </a:prstGeom>
          <a:noFill/>
          <a:ln w="9525">
            <a:noFill/>
            <a:miter lim="800000"/>
            <a:headEnd/>
            <a:tailEnd/>
          </a:ln>
        </p:spPr>
        <p:txBody>
          <a:bodyPr>
            <a:spAutoFit/>
          </a:bodyPr>
          <a:lstStyle/>
          <a:p>
            <a:r>
              <a:rPr lang="af-ZA" sz="3200">
                <a:latin typeface="Calibri" pitchFamily="34" charset="0"/>
              </a:rPr>
              <a:t>ZF450</a:t>
            </a:r>
          </a:p>
        </p:txBody>
      </p:sp>
      <p:sp>
        <p:nvSpPr>
          <p:cNvPr id="2" name="TextBox 1"/>
          <p:cNvSpPr txBox="1"/>
          <p:nvPr/>
        </p:nvSpPr>
        <p:spPr>
          <a:xfrm>
            <a:off x="2627784" y="4108430"/>
            <a:ext cx="851515" cy="369332"/>
          </a:xfrm>
          <a:prstGeom prst="rect">
            <a:avLst/>
          </a:prstGeom>
          <a:noFill/>
        </p:spPr>
        <p:txBody>
          <a:bodyPr wrap="none" rtlCol="0">
            <a:spAutoFit/>
          </a:bodyPr>
          <a:lstStyle/>
          <a:p>
            <a:r>
              <a:rPr lang="af-ZA" b="1" dirty="0"/>
              <a:t>ZF450</a:t>
            </a:r>
          </a:p>
        </p:txBody>
      </p:sp>
      <p:sp>
        <p:nvSpPr>
          <p:cNvPr id="9" name="TextBox 8"/>
          <p:cNvSpPr txBox="1"/>
          <p:nvPr/>
        </p:nvSpPr>
        <p:spPr>
          <a:xfrm>
            <a:off x="5004048" y="1340768"/>
            <a:ext cx="979755" cy="369332"/>
          </a:xfrm>
          <a:prstGeom prst="rect">
            <a:avLst/>
          </a:prstGeom>
          <a:noFill/>
        </p:spPr>
        <p:txBody>
          <a:bodyPr wrap="none" rtlCol="0">
            <a:spAutoFit/>
          </a:bodyPr>
          <a:lstStyle/>
          <a:p>
            <a:r>
              <a:rPr lang="af-ZA" b="1" dirty="0"/>
              <a:t>ZF2400</a:t>
            </a:r>
          </a:p>
        </p:txBody>
      </p:sp>
      <p:pic>
        <p:nvPicPr>
          <p:cNvPr id="3" name="Picture 2" descr="C:\Users\Gerhard\Pictures\Foon Des 14\20141202_140945.jpg"/>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43119" y="763145"/>
            <a:ext cx="9144000" cy="476338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619672" y="2478087"/>
            <a:ext cx="1245854" cy="461665"/>
          </a:xfrm>
          <a:prstGeom prst="rect">
            <a:avLst/>
          </a:prstGeom>
          <a:noFill/>
        </p:spPr>
        <p:txBody>
          <a:bodyPr wrap="none" rtlCol="0">
            <a:spAutoFit/>
          </a:bodyPr>
          <a:lstStyle/>
          <a:p>
            <a:r>
              <a:rPr lang="en-ZA" sz="2400" b="1" dirty="0"/>
              <a:t>ZF2400</a:t>
            </a:r>
            <a:endParaRPr lang="af-ZA" sz="2400" b="1" dirty="0"/>
          </a:p>
        </p:txBody>
      </p:sp>
      <p:sp>
        <p:nvSpPr>
          <p:cNvPr id="12" name="TextBox 11"/>
          <p:cNvSpPr txBox="1"/>
          <p:nvPr/>
        </p:nvSpPr>
        <p:spPr>
          <a:xfrm>
            <a:off x="5745439" y="2545929"/>
            <a:ext cx="926857" cy="400110"/>
          </a:xfrm>
          <a:prstGeom prst="rect">
            <a:avLst/>
          </a:prstGeom>
          <a:noFill/>
        </p:spPr>
        <p:txBody>
          <a:bodyPr wrap="none" rtlCol="0">
            <a:spAutoFit/>
          </a:bodyPr>
          <a:lstStyle/>
          <a:p>
            <a:r>
              <a:rPr lang="en-ZA" sz="2000" b="1" dirty="0"/>
              <a:t>ZF450</a:t>
            </a:r>
            <a:endParaRPr lang="af-ZA" sz="2000" b="1" dirty="0"/>
          </a:p>
        </p:txBody>
      </p:sp>
      <p:sp>
        <p:nvSpPr>
          <p:cNvPr id="13" name="TextBox 12"/>
          <p:cNvSpPr txBox="1"/>
          <p:nvPr/>
        </p:nvSpPr>
        <p:spPr>
          <a:xfrm>
            <a:off x="4355797" y="2400815"/>
            <a:ext cx="1074333" cy="461665"/>
          </a:xfrm>
          <a:prstGeom prst="rect">
            <a:avLst/>
          </a:prstGeom>
          <a:noFill/>
        </p:spPr>
        <p:txBody>
          <a:bodyPr wrap="none" rtlCol="0">
            <a:spAutoFit/>
          </a:bodyPr>
          <a:lstStyle/>
          <a:p>
            <a:r>
              <a:rPr lang="en-ZA" sz="2400" b="1" dirty="0"/>
              <a:t>ZF800</a:t>
            </a:r>
            <a:endParaRPr lang="af-ZA" sz="2400" b="1" dirty="0"/>
          </a:p>
        </p:txBody>
      </p:sp>
      <p:sp>
        <p:nvSpPr>
          <p:cNvPr id="14" name="TextBox 13"/>
          <p:cNvSpPr txBox="1"/>
          <p:nvPr/>
        </p:nvSpPr>
        <p:spPr>
          <a:xfrm>
            <a:off x="6940828" y="2508864"/>
            <a:ext cx="926857" cy="400110"/>
          </a:xfrm>
          <a:prstGeom prst="rect">
            <a:avLst/>
          </a:prstGeom>
          <a:noFill/>
        </p:spPr>
        <p:txBody>
          <a:bodyPr wrap="none" rtlCol="0">
            <a:spAutoFit/>
          </a:bodyPr>
          <a:lstStyle/>
          <a:p>
            <a:r>
              <a:rPr lang="en-ZA" sz="2000" b="1" dirty="0"/>
              <a:t>ZF450</a:t>
            </a:r>
            <a:endParaRPr lang="af-ZA" sz="2000" b="1" dirty="0"/>
          </a:p>
        </p:txBody>
      </p:sp>
      <p:sp>
        <p:nvSpPr>
          <p:cNvPr id="15" name="TextBox 14"/>
          <p:cNvSpPr txBox="1"/>
          <p:nvPr/>
        </p:nvSpPr>
        <p:spPr>
          <a:xfrm>
            <a:off x="8015160" y="2508863"/>
            <a:ext cx="926857" cy="400110"/>
          </a:xfrm>
          <a:prstGeom prst="rect">
            <a:avLst/>
          </a:prstGeom>
          <a:noFill/>
        </p:spPr>
        <p:txBody>
          <a:bodyPr wrap="none" rtlCol="0">
            <a:spAutoFit/>
          </a:bodyPr>
          <a:lstStyle/>
          <a:p>
            <a:r>
              <a:rPr lang="en-ZA" sz="2000" b="1" dirty="0"/>
              <a:t>ZF450</a:t>
            </a:r>
            <a:endParaRPr lang="af-ZA" sz="2000" b="1" dirty="0"/>
          </a:p>
        </p:txBody>
      </p:sp>
      <p:sp>
        <p:nvSpPr>
          <p:cNvPr id="5" name="Title 4"/>
          <p:cNvSpPr>
            <a:spLocks noGrp="1"/>
          </p:cNvSpPr>
          <p:nvPr>
            <p:ph type="title"/>
          </p:nvPr>
        </p:nvSpPr>
        <p:spPr>
          <a:xfrm>
            <a:off x="457200" y="-186070"/>
            <a:ext cx="8229600" cy="1143000"/>
          </a:xfrm>
        </p:spPr>
        <p:txBody>
          <a:bodyPr/>
          <a:lstStyle/>
          <a:p>
            <a:r>
              <a:rPr lang="en-ZA" sz="3600" b="1" dirty="0">
                <a:solidFill>
                  <a:srgbClr val="008000"/>
                </a:solidFill>
                <a:effectLst>
                  <a:outerShdw blurRad="38100" dist="38100" dir="2700000" algn="tl">
                    <a:srgbClr val="000000">
                      <a:alpha val="43137"/>
                    </a:srgbClr>
                  </a:outerShdw>
                </a:effectLst>
              </a:rPr>
              <a:t>Different sizes to match any application</a:t>
            </a:r>
            <a:endParaRPr lang="af-ZA" sz="3600" b="1" dirty="0">
              <a:solidFill>
                <a:srgbClr val="008000"/>
              </a:solidFill>
              <a:effectLst>
                <a:outerShdw blurRad="38100" dist="38100" dir="2700000" algn="tl">
                  <a:srgbClr val="000000">
                    <a:alpha val="43137"/>
                  </a:srgbClr>
                </a:outerShdw>
              </a:effectLst>
            </a:endParaRPr>
          </a:p>
        </p:txBody>
      </p:sp>
      <p:pic>
        <p:nvPicPr>
          <p:cNvPr id="16" name="Picture 15" descr="Botlokwa may 2015 (56).JP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5473" y="4200904"/>
            <a:ext cx="3563938" cy="267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Box 16"/>
          <p:cNvSpPr txBox="1"/>
          <p:nvPr/>
        </p:nvSpPr>
        <p:spPr>
          <a:xfrm>
            <a:off x="1530221" y="5667975"/>
            <a:ext cx="1069524" cy="400110"/>
          </a:xfrm>
          <a:prstGeom prst="rect">
            <a:avLst/>
          </a:prstGeom>
          <a:noFill/>
        </p:spPr>
        <p:txBody>
          <a:bodyPr wrap="none" rtlCol="0">
            <a:spAutoFit/>
          </a:bodyPr>
          <a:lstStyle/>
          <a:p>
            <a:r>
              <a:rPr lang="en-ZA" sz="2000" b="1" dirty="0"/>
              <a:t>ZF4000</a:t>
            </a:r>
            <a:endParaRPr lang="af-ZA" sz="2000" b="1" dirty="0"/>
          </a:p>
        </p:txBody>
      </p:sp>
      <p:sp>
        <p:nvSpPr>
          <p:cNvPr id="18" name="TextBox 17"/>
          <p:cNvSpPr txBox="1"/>
          <p:nvPr/>
        </p:nvSpPr>
        <p:spPr>
          <a:xfrm>
            <a:off x="323528" y="5698753"/>
            <a:ext cx="776175" cy="338554"/>
          </a:xfrm>
          <a:prstGeom prst="rect">
            <a:avLst/>
          </a:prstGeom>
          <a:noFill/>
        </p:spPr>
        <p:txBody>
          <a:bodyPr wrap="none" rtlCol="0">
            <a:spAutoFit/>
          </a:bodyPr>
          <a:lstStyle/>
          <a:p>
            <a:r>
              <a:rPr lang="en-ZA" sz="1600" b="1" dirty="0"/>
              <a:t>ZF450</a:t>
            </a:r>
            <a:endParaRPr lang="af-ZA" sz="1600" b="1" dirty="0"/>
          </a:p>
        </p:txBody>
      </p:sp>
    </p:spTree>
    <p:extLst>
      <p:ext uri="{BB962C8B-B14F-4D97-AF65-F5344CB8AC3E}">
        <p14:creationId xmlns:p14="http://schemas.microsoft.com/office/powerpoint/2010/main" val="83741399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215953" y="2348880"/>
            <a:ext cx="6712094" cy="1446550"/>
          </a:xfrm>
          <a:prstGeom prst="rect">
            <a:avLst/>
          </a:prstGeom>
          <a:noFill/>
        </p:spPr>
        <p:txBody>
          <a:bodyPr wrap="none" rtlCol="0">
            <a:spAutoFit/>
          </a:bodyPr>
          <a:lstStyle/>
          <a:p>
            <a:r>
              <a:rPr lang="af-ZA" sz="8800" dirty="0" err="1">
                <a:solidFill>
                  <a:srgbClr val="7030A0"/>
                </a:solidFill>
              </a:rPr>
              <a:t>Case</a:t>
            </a:r>
            <a:r>
              <a:rPr lang="af-ZA" sz="8800" dirty="0">
                <a:solidFill>
                  <a:srgbClr val="7030A0"/>
                </a:solidFill>
              </a:rPr>
              <a:t> studies</a:t>
            </a:r>
          </a:p>
        </p:txBody>
      </p:sp>
      <p:pic>
        <p:nvPicPr>
          <p:cNvPr id="6" name="Picture 16" descr="Maskam Water">
            <a:extLst>
              <a:ext uri="{FF2B5EF4-FFF2-40B4-BE49-F238E27FC236}">
                <a16:creationId xmlns:a16="http://schemas.microsoft.com/office/drawing/2014/main" xmlns="" id="{659DE16D-AB8C-4764-8095-924271F063BF}"/>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222686" y="5661249"/>
            <a:ext cx="1921314" cy="1000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406464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D:\Maskam Water\Fotos\Privaat fotos\Mosambiek fotos\100_2366.JPG"/>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4776754" y="3580606"/>
            <a:ext cx="4414777" cy="327739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D:\Maskam Water\Fotos\Privaat fotos\Mosambiek fotos\100_2144 - Copy.JP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282633" y="53600"/>
            <a:ext cx="5135165" cy="358060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0235" y="326290"/>
            <a:ext cx="3095784" cy="369332"/>
          </a:xfrm>
          <a:prstGeom prst="rect">
            <a:avLst/>
          </a:prstGeom>
          <a:noFill/>
        </p:spPr>
        <p:txBody>
          <a:bodyPr wrap="none" rtlCol="0">
            <a:spAutoFit/>
          </a:bodyPr>
          <a:lstStyle/>
          <a:p>
            <a:r>
              <a:rPr lang="af-ZA" dirty="0" err="1"/>
              <a:t>Treated</a:t>
            </a:r>
            <a:r>
              <a:rPr lang="af-ZA" dirty="0"/>
              <a:t> </a:t>
            </a:r>
            <a:r>
              <a:rPr lang="af-ZA" dirty="0" err="1"/>
              <a:t>effluent</a:t>
            </a:r>
            <a:r>
              <a:rPr lang="af-ZA" dirty="0"/>
              <a:t> holding </a:t>
            </a:r>
            <a:r>
              <a:rPr lang="af-ZA" dirty="0" err="1"/>
              <a:t>tank</a:t>
            </a:r>
            <a:endParaRPr lang="af-ZA" dirty="0"/>
          </a:p>
        </p:txBody>
      </p:sp>
      <p:cxnSp>
        <p:nvCxnSpPr>
          <p:cNvPr id="8" name="Straight Arrow Connector 7"/>
          <p:cNvCxnSpPr/>
          <p:nvPr/>
        </p:nvCxnSpPr>
        <p:spPr>
          <a:xfrm flipH="1">
            <a:off x="1187624" y="762963"/>
            <a:ext cx="72008" cy="1225877"/>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pic>
        <p:nvPicPr>
          <p:cNvPr id="14" name="Picture 2" descr="D:\Maskam Water\Maskam Water CD\Photos\Clarus Fusion ZF2400 3.JPG"/>
          <p:cNvPicPr>
            <a:picLocks noChangeAspect="1" noChangeArrowheads="1"/>
          </p:cNvPicPr>
          <p:nvPr/>
        </p:nvPicPr>
        <p:blipFill>
          <a:blip r:embed="rId4"/>
          <a:srcRect/>
          <a:stretch>
            <a:fillRect/>
          </a:stretch>
        </p:blipFill>
        <p:spPr bwMode="auto">
          <a:xfrm>
            <a:off x="-6804" y="3569008"/>
            <a:ext cx="4859337" cy="4194175"/>
          </a:xfrm>
          <a:prstGeom prst="rect">
            <a:avLst/>
          </a:prstGeom>
          <a:noFill/>
          <a:ln w="9525">
            <a:noFill/>
            <a:miter lim="800000"/>
            <a:headEnd/>
            <a:tailEnd/>
          </a:ln>
        </p:spPr>
      </p:pic>
      <p:sp>
        <p:nvSpPr>
          <p:cNvPr id="1055" name="TextBox 1054"/>
          <p:cNvSpPr txBox="1"/>
          <p:nvPr/>
        </p:nvSpPr>
        <p:spPr>
          <a:xfrm>
            <a:off x="185624" y="3983336"/>
            <a:ext cx="4198650" cy="369332"/>
          </a:xfrm>
          <a:prstGeom prst="rect">
            <a:avLst/>
          </a:prstGeom>
          <a:solidFill>
            <a:schemeClr val="bg1">
              <a:lumMod val="95000"/>
            </a:schemeClr>
          </a:solidFill>
        </p:spPr>
        <p:txBody>
          <a:bodyPr wrap="none" rtlCol="0">
            <a:spAutoFit/>
          </a:bodyPr>
          <a:lstStyle/>
          <a:p>
            <a:r>
              <a:rPr lang="af-ZA" dirty="0"/>
              <a:t>Clarus </a:t>
            </a:r>
            <a:r>
              <a:rPr lang="af-ZA" dirty="0" err="1"/>
              <a:t>Fusion</a:t>
            </a:r>
            <a:r>
              <a:rPr lang="af-ZA" dirty="0"/>
              <a:t> </a:t>
            </a:r>
            <a:r>
              <a:rPr lang="af-ZA" dirty="0" err="1"/>
              <a:t>Sewage</a:t>
            </a:r>
            <a:r>
              <a:rPr lang="af-ZA" dirty="0"/>
              <a:t> </a:t>
            </a:r>
            <a:r>
              <a:rPr lang="af-ZA" dirty="0" err="1"/>
              <a:t>Treatment</a:t>
            </a:r>
            <a:r>
              <a:rPr lang="af-ZA" dirty="0"/>
              <a:t> Plant</a:t>
            </a:r>
          </a:p>
        </p:txBody>
      </p:sp>
      <p:sp>
        <p:nvSpPr>
          <p:cNvPr id="10" name="TextBox 9"/>
          <p:cNvSpPr txBox="1"/>
          <p:nvPr/>
        </p:nvSpPr>
        <p:spPr>
          <a:xfrm>
            <a:off x="4877855" y="3983336"/>
            <a:ext cx="4288353" cy="369332"/>
          </a:xfrm>
          <a:prstGeom prst="rect">
            <a:avLst/>
          </a:prstGeom>
          <a:solidFill>
            <a:schemeClr val="bg1">
              <a:lumMod val="95000"/>
            </a:schemeClr>
          </a:solidFill>
        </p:spPr>
        <p:txBody>
          <a:bodyPr wrap="none" rtlCol="0">
            <a:spAutoFit/>
          </a:bodyPr>
          <a:lstStyle/>
          <a:p>
            <a:r>
              <a:rPr lang="af-ZA" dirty="0" err="1"/>
              <a:t>Irrigation</a:t>
            </a:r>
            <a:r>
              <a:rPr lang="af-ZA" dirty="0"/>
              <a:t> water pump and </a:t>
            </a:r>
            <a:r>
              <a:rPr lang="af-ZA" dirty="0" err="1"/>
              <a:t>ozone</a:t>
            </a:r>
            <a:r>
              <a:rPr lang="af-ZA" dirty="0"/>
              <a:t> system</a:t>
            </a:r>
          </a:p>
        </p:txBody>
      </p:sp>
      <p:sp>
        <p:nvSpPr>
          <p:cNvPr id="15" name="TextBox 14"/>
          <p:cNvSpPr txBox="1"/>
          <p:nvPr/>
        </p:nvSpPr>
        <p:spPr>
          <a:xfrm>
            <a:off x="4852532" y="1473382"/>
            <a:ext cx="4267515" cy="1200329"/>
          </a:xfrm>
          <a:prstGeom prst="rect">
            <a:avLst/>
          </a:prstGeom>
          <a:solidFill>
            <a:schemeClr val="tx2">
              <a:lumMod val="20000"/>
              <a:lumOff val="80000"/>
            </a:schemeClr>
          </a:solidFill>
        </p:spPr>
        <p:txBody>
          <a:bodyPr wrap="none" rtlCol="0">
            <a:spAutoFit/>
          </a:bodyPr>
          <a:lstStyle/>
          <a:p>
            <a:pPr algn="ctr"/>
            <a:r>
              <a:rPr lang="en-ZA" sz="3200" b="1" dirty="0">
                <a:solidFill>
                  <a:prstClr val="black"/>
                </a:solidFill>
                <a:latin typeface="Berlin Sans FB Demi" pitchFamily="34" charset="0"/>
              </a:rPr>
              <a:t>Commercial Buildings </a:t>
            </a:r>
          </a:p>
          <a:p>
            <a:pPr algn="ctr"/>
            <a:r>
              <a:rPr lang="en-ZA" sz="2400" b="1" dirty="0">
                <a:solidFill>
                  <a:prstClr val="black"/>
                </a:solidFill>
                <a:latin typeface="Berlin Sans FB Demi" pitchFamily="34" charset="0"/>
              </a:rPr>
              <a:t>(Barloworld Maputo)</a:t>
            </a:r>
          </a:p>
          <a:p>
            <a:pPr algn="ctr"/>
            <a:r>
              <a:rPr lang="en-ZA" sz="1600" b="1" dirty="0">
                <a:solidFill>
                  <a:prstClr val="black"/>
                </a:solidFill>
                <a:latin typeface="Berlin Sans FB Demi" pitchFamily="34" charset="0"/>
              </a:rPr>
              <a:t>Treated water is used for garden irrigation</a:t>
            </a:r>
          </a:p>
        </p:txBody>
      </p:sp>
      <p:pic>
        <p:nvPicPr>
          <p:cNvPr id="11" name="Picture 16" descr="Maskam Water">
            <a:extLst>
              <a:ext uri="{FF2B5EF4-FFF2-40B4-BE49-F238E27FC236}">
                <a16:creationId xmlns:a16="http://schemas.microsoft.com/office/drawing/2014/main" xmlns="" id="{D014278F-1083-42E5-9E26-906DACFE608E}"/>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7196967" y="24529"/>
            <a:ext cx="1921314" cy="1000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39101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descr="D:\Maskam Water\Fotos\Privaat fotos\Fusion\DSCN2950.JP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298466" y="3265510"/>
            <a:ext cx="4708511" cy="3592489"/>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D:\Maskam Water\Fotos\Privaat fotos\Fusion\DSCN2948.JP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351516" y="3265511"/>
            <a:ext cx="4789986" cy="3592489"/>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D:\Backup Jul 13\ANNALENE\Work\Phone photos\Photo-0191.jp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 y="-19473"/>
            <a:ext cx="4379979" cy="3284984"/>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D:\Backup Jul 13\ANNALENE\Work\Phone photos\Photo-0195.jp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4379978" y="-315416"/>
            <a:ext cx="4800534" cy="3600400"/>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244583" y="476672"/>
            <a:ext cx="3890809" cy="36933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f-ZA"/>
          </a:p>
        </p:txBody>
      </p:sp>
      <p:sp>
        <p:nvSpPr>
          <p:cNvPr id="2" name="TextBox 1"/>
          <p:cNvSpPr txBox="1"/>
          <p:nvPr/>
        </p:nvSpPr>
        <p:spPr>
          <a:xfrm>
            <a:off x="436943" y="493776"/>
            <a:ext cx="3506088" cy="369332"/>
          </a:xfrm>
          <a:prstGeom prst="rect">
            <a:avLst/>
          </a:prstGeom>
          <a:noFill/>
        </p:spPr>
        <p:txBody>
          <a:bodyPr wrap="none" rtlCol="0">
            <a:spAutoFit/>
          </a:bodyPr>
          <a:lstStyle/>
          <a:p>
            <a:r>
              <a:rPr lang="af-ZA" dirty="0"/>
              <a:t>Clarus </a:t>
            </a:r>
            <a:r>
              <a:rPr lang="af-ZA" dirty="0" err="1"/>
              <a:t>Fusion</a:t>
            </a:r>
            <a:r>
              <a:rPr lang="af-ZA" dirty="0"/>
              <a:t> and </a:t>
            </a:r>
            <a:r>
              <a:rPr lang="af-ZA" dirty="0" err="1"/>
              <a:t>storage</a:t>
            </a:r>
            <a:r>
              <a:rPr lang="af-ZA" dirty="0"/>
              <a:t> </a:t>
            </a:r>
            <a:r>
              <a:rPr lang="af-ZA" dirty="0" err="1"/>
              <a:t>tanks</a:t>
            </a:r>
            <a:endParaRPr lang="af-ZA" dirty="0"/>
          </a:p>
        </p:txBody>
      </p:sp>
      <p:sp>
        <p:nvSpPr>
          <p:cNvPr id="11" name="Rectangle 10"/>
          <p:cNvSpPr/>
          <p:nvPr/>
        </p:nvSpPr>
        <p:spPr>
          <a:xfrm>
            <a:off x="6058554" y="2360468"/>
            <a:ext cx="1945405" cy="36933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f-ZA"/>
          </a:p>
        </p:txBody>
      </p:sp>
      <p:sp>
        <p:nvSpPr>
          <p:cNvPr id="12" name="Rectangle 11"/>
          <p:cNvSpPr/>
          <p:nvPr/>
        </p:nvSpPr>
        <p:spPr>
          <a:xfrm>
            <a:off x="6452564" y="6401087"/>
            <a:ext cx="2727948" cy="45691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f-ZA"/>
          </a:p>
        </p:txBody>
      </p:sp>
      <p:sp>
        <p:nvSpPr>
          <p:cNvPr id="6" name="TextBox 5"/>
          <p:cNvSpPr txBox="1"/>
          <p:nvPr/>
        </p:nvSpPr>
        <p:spPr>
          <a:xfrm>
            <a:off x="6570324" y="6401039"/>
            <a:ext cx="2655940" cy="369332"/>
          </a:xfrm>
          <a:prstGeom prst="rect">
            <a:avLst/>
          </a:prstGeom>
          <a:noFill/>
        </p:spPr>
        <p:txBody>
          <a:bodyPr wrap="square" rtlCol="0">
            <a:spAutoFit/>
          </a:bodyPr>
          <a:lstStyle/>
          <a:p>
            <a:r>
              <a:rPr lang="af-ZA" dirty="0"/>
              <a:t>Pump &amp; </a:t>
            </a:r>
            <a:r>
              <a:rPr lang="af-ZA" dirty="0" err="1"/>
              <a:t>control</a:t>
            </a:r>
            <a:r>
              <a:rPr lang="af-ZA" dirty="0"/>
              <a:t> room </a:t>
            </a:r>
          </a:p>
        </p:txBody>
      </p:sp>
      <p:sp>
        <p:nvSpPr>
          <p:cNvPr id="3" name="TextBox 2"/>
          <p:cNvSpPr txBox="1"/>
          <p:nvPr/>
        </p:nvSpPr>
        <p:spPr>
          <a:xfrm>
            <a:off x="6336195" y="2348880"/>
            <a:ext cx="1390124" cy="369332"/>
          </a:xfrm>
          <a:prstGeom prst="rect">
            <a:avLst/>
          </a:prstGeom>
          <a:noFill/>
        </p:spPr>
        <p:txBody>
          <a:bodyPr wrap="none" rtlCol="0">
            <a:spAutoFit/>
          </a:bodyPr>
          <a:lstStyle/>
          <a:p>
            <a:r>
              <a:rPr lang="af-ZA" dirty="0" err="1"/>
              <a:t>Final</a:t>
            </a:r>
            <a:r>
              <a:rPr lang="af-ZA" dirty="0"/>
              <a:t> Grade</a:t>
            </a:r>
          </a:p>
        </p:txBody>
      </p:sp>
      <p:sp>
        <p:nvSpPr>
          <p:cNvPr id="13" name="TextBox 12"/>
          <p:cNvSpPr txBox="1"/>
          <p:nvPr/>
        </p:nvSpPr>
        <p:spPr>
          <a:xfrm>
            <a:off x="950727" y="2904890"/>
            <a:ext cx="6292108" cy="861774"/>
          </a:xfrm>
          <a:prstGeom prst="rect">
            <a:avLst/>
          </a:prstGeom>
          <a:solidFill>
            <a:schemeClr val="tx2">
              <a:lumMod val="20000"/>
              <a:lumOff val="80000"/>
            </a:schemeClr>
          </a:solidFill>
        </p:spPr>
        <p:txBody>
          <a:bodyPr wrap="none" rtlCol="0">
            <a:spAutoFit/>
          </a:bodyPr>
          <a:lstStyle/>
          <a:p>
            <a:pPr algn="ctr"/>
            <a:r>
              <a:rPr lang="en-ZA" sz="3200" b="1" dirty="0">
                <a:solidFill>
                  <a:prstClr val="black"/>
                </a:solidFill>
                <a:latin typeface="Berlin Sans FB Demi" pitchFamily="34" charset="0"/>
              </a:rPr>
              <a:t>Guest Houses</a:t>
            </a:r>
          </a:p>
          <a:p>
            <a:pPr algn="ctr"/>
            <a:r>
              <a:rPr lang="en-ZA" b="1" dirty="0">
                <a:solidFill>
                  <a:prstClr val="black"/>
                </a:solidFill>
                <a:latin typeface="Berlin Sans FB Demi" pitchFamily="34" charset="0"/>
              </a:rPr>
              <a:t>(treated water is used for irrigation and to top up the dam)</a:t>
            </a:r>
          </a:p>
        </p:txBody>
      </p:sp>
      <p:sp>
        <p:nvSpPr>
          <p:cNvPr id="14" name="Rectangle 13"/>
          <p:cNvSpPr/>
          <p:nvPr/>
        </p:nvSpPr>
        <p:spPr>
          <a:xfrm>
            <a:off x="215" y="6216421"/>
            <a:ext cx="3890809" cy="36933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f-ZA"/>
          </a:p>
        </p:txBody>
      </p:sp>
      <p:sp>
        <p:nvSpPr>
          <p:cNvPr id="4" name="TextBox 3"/>
          <p:cNvSpPr txBox="1"/>
          <p:nvPr/>
        </p:nvSpPr>
        <p:spPr>
          <a:xfrm>
            <a:off x="464507" y="6216373"/>
            <a:ext cx="2822247" cy="369332"/>
          </a:xfrm>
          <a:prstGeom prst="rect">
            <a:avLst/>
          </a:prstGeom>
          <a:noFill/>
        </p:spPr>
        <p:txBody>
          <a:bodyPr wrap="none" rtlCol="0">
            <a:spAutoFit/>
          </a:bodyPr>
          <a:lstStyle/>
          <a:p>
            <a:r>
              <a:rPr lang="af-ZA" dirty="0" err="1"/>
              <a:t>The</a:t>
            </a:r>
            <a:r>
              <a:rPr lang="af-ZA" dirty="0"/>
              <a:t> View </a:t>
            </a:r>
            <a:r>
              <a:rPr lang="af-ZA" dirty="0" err="1"/>
              <a:t>after</a:t>
            </a:r>
            <a:r>
              <a:rPr lang="af-ZA" dirty="0"/>
              <a:t> </a:t>
            </a:r>
            <a:r>
              <a:rPr lang="af-ZA" dirty="0" err="1"/>
              <a:t>installation</a:t>
            </a:r>
            <a:endParaRPr lang="af-ZA" dirty="0"/>
          </a:p>
        </p:txBody>
      </p:sp>
      <p:pic>
        <p:nvPicPr>
          <p:cNvPr id="15" name="Picture 16" descr="Maskam Water">
            <a:extLst>
              <a:ext uri="{FF2B5EF4-FFF2-40B4-BE49-F238E27FC236}">
                <a16:creationId xmlns:a16="http://schemas.microsoft.com/office/drawing/2014/main" xmlns="" id="{A1E09A68-B960-47D5-9891-6F889B8B941E}"/>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7276257" y="-197695"/>
            <a:ext cx="1921314" cy="1000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429361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4" name="Picture 4" descr="C:\BACKUP\Maskam Water\Fotos\Privaat fotos\Leach Kuruman\20150122_100346.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0"/>
            <a:ext cx="4173642" cy="3130232"/>
          </a:xfrm>
          <a:prstGeom prst="rect">
            <a:avLst/>
          </a:prstGeom>
          <a:noFill/>
          <a:extLst>
            <a:ext uri="{909E8E84-426E-40DD-AFC4-6F175D3DCCD1}">
              <a14:hiddenFill xmlns:a14="http://schemas.microsoft.com/office/drawing/2010/main">
                <a:solidFill>
                  <a:srgbClr val="FFFFFF"/>
                </a:solidFill>
              </a14:hiddenFill>
            </a:ext>
          </a:extLst>
        </p:spPr>
      </p:pic>
      <p:pic>
        <p:nvPicPr>
          <p:cNvPr id="15362" name="Picture 2" descr="C:\BACKUP\Maskam Water\Fotos\Privaat fotos\Waterbear\Dulstroom\Dulstroom Valley 1 (20).jpg"/>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3048000" y="2848972"/>
            <a:ext cx="6096000" cy="4029741"/>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D:\Maskam Water\Fotos\Privaat fotos\MASKAM DRIES BESOEK OKT 2012\STELLENBOSCH PLANTS\KAAP OCT 2012 (23).JPG"/>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0" y="3130232"/>
            <a:ext cx="3048000" cy="3748481"/>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p:cNvSpPr txBox="1"/>
          <p:nvPr/>
        </p:nvSpPr>
        <p:spPr>
          <a:xfrm>
            <a:off x="1495206" y="2819409"/>
            <a:ext cx="6293711" cy="707886"/>
          </a:xfrm>
          <a:prstGeom prst="rect">
            <a:avLst/>
          </a:prstGeom>
          <a:solidFill>
            <a:schemeClr val="tx2">
              <a:lumMod val="20000"/>
              <a:lumOff val="80000"/>
            </a:schemeClr>
          </a:solidFill>
        </p:spPr>
        <p:txBody>
          <a:bodyPr wrap="none" rtlCol="0">
            <a:spAutoFit/>
          </a:bodyPr>
          <a:lstStyle/>
          <a:p>
            <a:r>
              <a:rPr lang="en-ZA" sz="4000" b="1" dirty="0">
                <a:solidFill>
                  <a:prstClr val="black"/>
                </a:solidFill>
                <a:latin typeface="Berlin Sans FB Demi" pitchFamily="34" charset="0"/>
              </a:rPr>
              <a:t>Farms &amp; private residences</a:t>
            </a:r>
            <a:endParaRPr lang="af-ZA" sz="4000" b="1" dirty="0">
              <a:solidFill>
                <a:prstClr val="black"/>
              </a:solidFill>
              <a:latin typeface="Berlin Sans FB Demi" pitchFamily="34" charset="0"/>
            </a:endParaRPr>
          </a:p>
        </p:txBody>
      </p:sp>
      <p:pic>
        <p:nvPicPr>
          <p:cNvPr id="2" name="Picture 3" descr="C:\Users\Gerhard\Pictures\Foon Mar 15\20150319_103931.jpg"/>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4173641" y="-543889"/>
            <a:ext cx="4970357" cy="3422534"/>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C:\Users\Gerhard\Pictures\Foon Mar 15\20150319_103939.jpg"/>
          <p:cNvPicPr>
            <a:picLocks noChangeAspect="1" noChangeArrowheads="1"/>
          </p:cNvPicPr>
          <p:nvPr/>
        </p:nvPicPr>
        <p:blipFill rotWithShape="1">
          <a:blip r:embed="rId6" cstate="email">
            <a:extLst>
              <a:ext uri="{28A0092B-C50C-407E-A947-70E740481C1C}">
                <a14:useLocalDpi xmlns:a14="http://schemas.microsoft.com/office/drawing/2010/main"/>
              </a:ext>
            </a:extLst>
          </a:blip>
          <a:srcRect/>
          <a:stretch/>
        </p:blipFill>
        <p:spPr bwMode="auto">
          <a:xfrm>
            <a:off x="7090346" y="1124456"/>
            <a:ext cx="2053653" cy="1754188"/>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6" descr="Maskam Water">
            <a:extLst>
              <a:ext uri="{FF2B5EF4-FFF2-40B4-BE49-F238E27FC236}">
                <a16:creationId xmlns:a16="http://schemas.microsoft.com/office/drawing/2014/main" xmlns="" id="{BB6A1CF7-EF1D-4DD2-9E4F-A342F4A18C89}"/>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7222686" y="5661249"/>
            <a:ext cx="1921314" cy="1000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214891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D:\Maskam Water\Fotos\Privaat fotos\MASKAM DRIES BESOEK OKT 2012\STELLENBOSCH PLANTS\KAAP OCT 2012 (18).JPG"/>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0" y="-9605"/>
            <a:ext cx="4208016" cy="3156012"/>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D:\Maskam Water\Fotos\Privaat fotos\MASKAM DRIES BESOEK OKT 2012\STELLENBOSCH PLANTS\KAAP OCT 2012 (23).JP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0067" y="3146407"/>
            <a:ext cx="3048000" cy="406400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D:\Maskam Water\Fotos\Privaat fotos\MASKAM DRIES BESOEK OKT 2012\STELLENBOSCH PLANTS\KAAP OCT 2012 (9).JP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4208016" y="-1"/>
            <a:ext cx="5094155" cy="3173353"/>
          </a:xfrm>
          <a:prstGeom prst="rect">
            <a:avLst/>
          </a:prstGeom>
          <a:noFill/>
          <a:extLst>
            <a:ext uri="{909E8E84-426E-40DD-AFC4-6F175D3DCCD1}">
              <a14:hiddenFill xmlns:a14="http://schemas.microsoft.com/office/drawing/2010/main">
                <a:solidFill>
                  <a:srgbClr val="FFFFFF"/>
                </a:solidFill>
              </a14:hiddenFill>
            </a:ext>
          </a:extLst>
        </p:spPr>
      </p:pic>
      <p:pic>
        <p:nvPicPr>
          <p:cNvPr id="3077" name="Picture 5" descr="D:\Maskam Water\Fotos\Privaat fotos\MASKAM DRIES BESOEK OKT 2012\STELLENBOSCH PLANTS\KAAP OCT 2012 (32).JPG"/>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a:stretch/>
        </p:blipFill>
        <p:spPr bwMode="auto">
          <a:xfrm>
            <a:off x="3027099" y="3150582"/>
            <a:ext cx="6116901" cy="4080029"/>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779796" y="476672"/>
            <a:ext cx="2403222" cy="36933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f-ZA"/>
          </a:p>
        </p:txBody>
      </p:sp>
      <p:sp>
        <p:nvSpPr>
          <p:cNvPr id="8" name="Rectangle 7"/>
          <p:cNvSpPr/>
          <p:nvPr/>
        </p:nvSpPr>
        <p:spPr>
          <a:xfrm>
            <a:off x="3734451" y="5335028"/>
            <a:ext cx="3964384" cy="70478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f-ZA"/>
          </a:p>
        </p:txBody>
      </p:sp>
      <p:sp>
        <p:nvSpPr>
          <p:cNvPr id="9" name="Rectangle 8"/>
          <p:cNvSpPr/>
          <p:nvPr/>
        </p:nvSpPr>
        <p:spPr>
          <a:xfrm>
            <a:off x="5190081" y="411084"/>
            <a:ext cx="3130024" cy="36933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f-ZA"/>
          </a:p>
        </p:txBody>
      </p:sp>
      <p:sp>
        <p:nvSpPr>
          <p:cNvPr id="10" name="Rectangle 9"/>
          <p:cNvSpPr/>
          <p:nvPr/>
        </p:nvSpPr>
        <p:spPr>
          <a:xfrm>
            <a:off x="-30068" y="6469396"/>
            <a:ext cx="3048000" cy="36933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f-ZA"/>
          </a:p>
        </p:txBody>
      </p:sp>
      <p:sp>
        <p:nvSpPr>
          <p:cNvPr id="2" name="TextBox 1"/>
          <p:cNvSpPr txBox="1"/>
          <p:nvPr/>
        </p:nvSpPr>
        <p:spPr>
          <a:xfrm>
            <a:off x="779796" y="474879"/>
            <a:ext cx="2954655" cy="646331"/>
          </a:xfrm>
          <a:prstGeom prst="rect">
            <a:avLst/>
          </a:prstGeom>
          <a:solidFill>
            <a:schemeClr val="bg1">
              <a:lumMod val="95000"/>
            </a:schemeClr>
          </a:solidFill>
        </p:spPr>
        <p:txBody>
          <a:bodyPr wrap="none" rtlCol="0">
            <a:spAutoFit/>
          </a:bodyPr>
          <a:lstStyle/>
          <a:p>
            <a:r>
              <a:rPr lang="af-ZA" dirty="0" err="1"/>
              <a:t>Old</a:t>
            </a:r>
            <a:r>
              <a:rPr lang="af-ZA" dirty="0"/>
              <a:t> </a:t>
            </a:r>
            <a:r>
              <a:rPr lang="af-ZA" dirty="0" err="1"/>
              <a:t>conservancy</a:t>
            </a:r>
            <a:r>
              <a:rPr lang="af-ZA" dirty="0"/>
              <a:t> </a:t>
            </a:r>
            <a:r>
              <a:rPr lang="af-ZA" dirty="0" err="1"/>
              <a:t>tank</a:t>
            </a:r>
            <a:r>
              <a:rPr lang="af-ZA" dirty="0"/>
              <a:t> </a:t>
            </a:r>
            <a:r>
              <a:rPr lang="af-ZA" dirty="0" err="1"/>
              <a:t>cost</a:t>
            </a:r>
            <a:r>
              <a:rPr lang="af-ZA" dirty="0"/>
              <a:t> </a:t>
            </a:r>
          </a:p>
          <a:p>
            <a:r>
              <a:rPr lang="af-ZA" dirty="0"/>
              <a:t>R9000 per </a:t>
            </a:r>
            <a:r>
              <a:rPr lang="af-ZA" dirty="0" err="1"/>
              <a:t>month</a:t>
            </a:r>
            <a:r>
              <a:rPr lang="af-ZA" dirty="0"/>
              <a:t> </a:t>
            </a:r>
            <a:r>
              <a:rPr lang="af-ZA" dirty="0" err="1"/>
              <a:t>to</a:t>
            </a:r>
            <a:r>
              <a:rPr lang="af-ZA" dirty="0"/>
              <a:t> </a:t>
            </a:r>
            <a:r>
              <a:rPr lang="af-ZA" dirty="0" err="1"/>
              <a:t>empty</a:t>
            </a:r>
            <a:endParaRPr lang="af-ZA" dirty="0"/>
          </a:p>
        </p:txBody>
      </p:sp>
      <p:sp>
        <p:nvSpPr>
          <p:cNvPr id="11" name="TextBox 10"/>
          <p:cNvSpPr txBox="1"/>
          <p:nvPr/>
        </p:nvSpPr>
        <p:spPr>
          <a:xfrm>
            <a:off x="3734451" y="5357309"/>
            <a:ext cx="4112090" cy="646331"/>
          </a:xfrm>
          <a:prstGeom prst="rect">
            <a:avLst/>
          </a:prstGeom>
          <a:noFill/>
        </p:spPr>
        <p:txBody>
          <a:bodyPr wrap="square" rtlCol="0">
            <a:spAutoFit/>
          </a:bodyPr>
          <a:lstStyle/>
          <a:p>
            <a:r>
              <a:rPr lang="af-ZA" dirty="0" err="1"/>
              <a:t>Treated</a:t>
            </a:r>
            <a:r>
              <a:rPr lang="af-ZA" dirty="0"/>
              <a:t> </a:t>
            </a:r>
            <a:r>
              <a:rPr lang="af-ZA" dirty="0" err="1"/>
              <a:t>effluent</a:t>
            </a:r>
            <a:r>
              <a:rPr lang="af-ZA" dirty="0"/>
              <a:t> is </a:t>
            </a:r>
            <a:r>
              <a:rPr lang="af-ZA" dirty="0" err="1"/>
              <a:t>discharged</a:t>
            </a:r>
            <a:r>
              <a:rPr lang="af-ZA" dirty="0"/>
              <a:t> </a:t>
            </a:r>
            <a:r>
              <a:rPr lang="af-ZA" dirty="0" err="1"/>
              <a:t>to</a:t>
            </a:r>
            <a:r>
              <a:rPr lang="af-ZA" dirty="0"/>
              <a:t> </a:t>
            </a:r>
            <a:r>
              <a:rPr lang="af-ZA" dirty="0" err="1"/>
              <a:t>the</a:t>
            </a:r>
            <a:r>
              <a:rPr lang="af-ZA" dirty="0"/>
              <a:t> dam </a:t>
            </a:r>
            <a:r>
              <a:rPr lang="af-ZA" dirty="0" err="1"/>
              <a:t>where</a:t>
            </a:r>
            <a:r>
              <a:rPr lang="af-ZA" dirty="0"/>
              <a:t> </a:t>
            </a:r>
            <a:r>
              <a:rPr lang="af-ZA" dirty="0" err="1"/>
              <a:t>it</a:t>
            </a:r>
            <a:r>
              <a:rPr lang="af-ZA" dirty="0"/>
              <a:t> is part of </a:t>
            </a:r>
            <a:r>
              <a:rPr lang="af-ZA" dirty="0" err="1"/>
              <a:t>a</a:t>
            </a:r>
            <a:r>
              <a:rPr lang="af-ZA" dirty="0"/>
              <a:t> water </a:t>
            </a:r>
            <a:r>
              <a:rPr lang="af-ZA" dirty="0" err="1"/>
              <a:t>feature</a:t>
            </a:r>
            <a:endParaRPr lang="af-ZA" dirty="0"/>
          </a:p>
        </p:txBody>
      </p:sp>
      <p:sp>
        <p:nvSpPr>
          <p:cNvPr id="12" name="TextBox 11"/>
          <p:cNvSpPr txBox="1"/>
          <p:nvPr/>
        </p:nvSpPr>
        <p:spPr>
          <a:xfrm>
            <a:off x="433386" y="6469396"/>
            <a:ext cx="2121093" cy="369332"/>
          </a:xfrm>
          <a:prstGeom prst="rect">
            <a:avLst/>
          </a:prstGeom>
          <a:noFill/>
        </p:spPr>
        <p:txBody>
          <a:bodyPr wrap="none" rtlCol="0">
            <a:spAutoFit/>
          </a:bodyPr>
          <a:lstStyle/>
          <a:p>
            <a:r>
              <a:rPr lang="af-ZA" dirty="0"/>
              <a:t>Clarus </a:t>
            </a:r>
            <a:r>
              <a:rPr lang="af-ZA" dirty="0" err="1"/>
              <a:t>Fusion</a:t>
            </a:r>
            <a:r>
              <a:rPr lang="af-ZA" dirty="0"/>
              <a:t> STP</a:t>
            </a:r>
          </a:p>
        </p:txBody>
      </p:sp>
      <p:sp>
        <p:nvSpPr>
          <p:cNvPr id="13" name="TextBox 12"/>
          <p:cNvSpPr txBox="1"/>
          <p:nvPr/>
        </p:nvSpPr>
        <p:spPr>
          <a:xfrm>
            <a:off x="5190081" y="412432"/>
            <a:ext cx="3130024" cy="369332"/>
          </a:xfrm>
          <a:prstGeom prst="rect">
            <a:avLst/>
          </a:prstGeom>
          <a:noFill/>
        </p:spPr>
        <p:txBody>
          <a:bodyPr wrap="none" rtlCol="0">
            <a:spAutoFit/>
          </a:bodyPr>
          <a:lstStyle/>
          <a:p>
            <a:r>
              <a:rPr lang="af-ZA" dirty="0"/>
              <a:t>UV </a:t>
            </a:r>
            <a:r>
              <a:rPr lang="af-ZA" dirty="0" err="1"/>
              <a:t>for</a:t>
            </a:r>
            <a:r>
              <a:rPr lang="af-ZA" dirty="0"/>
              <a:t> </a:t>
            </a:r>
            <a:r>
              <a:rPr lang="af-ZA" dirty="0" err="1"/>
              <a:t>disinfection</a:t>
            </a:r>
            <a:r>
              <a:rPr lang="af-ZA" dirty="0"/>
              <a:t> of </a:t>
            </a:r>
            <a:r>
              <a:rPr lang="af-ZA" dirty="0" err="1"/>
              <a:t>effluent</a:t>
            </a:r>
            <a:endParaRPr lang="af-ZA" dirty="0"/>
          </a:p>
        </p:txBody>
      </p:sp>
      <p:sp>
        <p:nvSpPr>
          <p:cNvPr id="14" name="TextBox 13"/>
          <p:cNvSpPr txBox="1"/>
          <p:nvPr/>
        </p:nvSpPr>
        <p:spPr>
          <a:xfrm>
            <a:off x="611560" y="2669353"/>
            <a:ext cx="7835798" cy="954107"/>
          </a:xfrm>
          <a:prstGeom prst="rect">
            <a:avLst/>
          </a:prstGeom>
          <a:solidFill>
            <a:schemeClr val="tx2">
              <a:lumMod val="20000"/>
              <a:lumOff val="80000"/>
            </a:schemeClr>
          </a:solidFill>
        </p:spPr>
        <p:txBody>
          <a:bodyPr wrap="none" rtlCol="0">
            <a:spAutoFit/>
          </a:bodyPr>
          <a:lstStyle/>
          <a:p>
            <a:pPr algn="ctr"/>
            <a:r>
              <a:rPr lang="en-ZA" sz="3200" b="1" dirty="0">
                <a:solidFill>
                  <a:prstClr val="black"/>
                </a:solidFill>
                <a:latin typeface="Berlin Sans FB Demi" pitchFamily="34" charset="0"/>
              </a:rPr>
              <a:t>Saving Money </a:t>
            </a:r>
            <a:r>
              <a:rPr lang="en-ZA" sz="2400" b="1" dirty="0">
                <a:solidFill>
                  <a:prstClr val="black"/>
                </a:solidFill>
                <a:latin typeface="Berlin Sans FB Demi" pitchFamily="34" charset="0"/>
              </a:rPr>
              <a:t>(Conservancy Tanks are not “green”)</a:t>
            </a:r>
            <a:endParaRPr lang="en-ZA" sz="3200" b="1" dirty="0">
              <a:solidFill>
                <a:prstClr val="black"/>
              </a:solidFill>
              <a:latin typeface="Berlin Sans FB Demi" pitchFamily="34" charset="0"/>
            </a:endParaRPr>
          </a:p>
          <a:p>
            <a:pPr algn="ctr"/>
            <a:r>
              <a:rPr lang="en-ZA" sz="2400" b="1" dirty="0">
                <a:solidFill>
                  <a:prstClr val="black"/>
                </a:solidFill>
                <a:latin typeface="Berlin Sans FB Demi" pitchFamily="34" charset="0"/>
              </a:rPr>
              <a:t>(Farm, Stellenbosch)</a:t>
            </a:r>
          </a:p>
        </p:txBody>
      </p:sp>
      <p:pic>
        <p:nvPicPr>
          <p:cNvPr id="15" name="Picture 16" descr="Maskam Water">
            <a:extLst>
              <a:ext uri="{FF2B5EF4-FFF2-40B4-BE49-F238E27FC236}">
                <a16:creationId xmlns:a16="http://schemas.microsoft.com/office/drawing/2014/main" xmlns="" id="{51B3CC8C-494C-446A-858B-1CFE91D310D9}"/>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7211743" y="6066755"/>
            <a:ext cx="1921314" cy="1000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427131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Gerhard\AppData\Local\Microsoft\Windows\Temporary Internet Files\Content.Outlook\86IBB1VD\image (3).jpe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rot="5400000">
            <a:off x="-469563" y="1758988"/>
            <a:ext cx="5583134" cy="4644008"/>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C:\Users\Gerhard\AppData\Local\Microsoft\Windows\Temporary Internet Files\Content.Outlook\86IBB1VD\image (5).jpe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5400000">
            <a:off x="4031124" y="1769211"/>
            <a:ext cx="5592661" cy="463309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2377151" y="116632"/>
            <a:ext cx="4984057" cy="954107"/>
          </a:xfrm>
          <a:prstGeom prst="rect">
            <a:avLst/>
          </a:prstGeom>
          <a:solidFill>
            <a:schemeClr val="tx2">
              <a:lumMod val="20000"/>
              <a:lumOff val="80000"/>
            </a:schemeClr>
          </a:solidFill>
        </p:spPr>
        <p:txBody>
          <a:bodyPr wrap="none" rtlCol="0">
            <a:spAutoFit/>
          </a:bodyPr>
          <a:lstStyle/>
          <a:p>
            <a:r>
              <a:rPr lang="en-ZA" sz="3200" b="1" dirty="0">
                <a:solidFill>
                  <a:prstClr val="black"/>
                </a:solidFill>
                <a:latin typeface="Berlin Sans FB Demi" pitchFamily="34" charset="0"/>
              </a:rPr>
              <a:t>Lodges and Tented Camps</a:t>
            </a:r>
          </a:p>
          <a:p>
            <a:pPr algn="ctr"/>
            <a:r>
              <a:rPr lang="en-ZA" sz="2400" b="1" dirty="0">
                <a:solidFill>
                  <a:prstClr val="black"/>
                </a:solidFill>
                <a:latin typeface="Berlin Sans FB Demi" pitchFamily="34" charset="0"/>
              </a:rPr>
              <a:t>(Camp </a:t>
            </a:r>
            <a:r>
              <a:rPr lang="en-ZA" sz="2400" b="1" dirty="0" err="1">
                <a:solidFill>
                  <a:prstClr val="black"/>
                </a:solidFill>
                <a:latin typeface="Berlin Sans FB Demi" pitchFamily="34" charset="0"/>
              </a:rPr>
              <a:t>Kanana</a:t>
            </a:r>
            <a:r>
              <a:rPr lang="en-ZA" sz="2400" b="1" dirty="0">
                <a:solidFill>
                  <a:prstClr val="black"/>
                </a:solidFill>
                <a:latin typeface="Berlin Sans FB Demi" pitchFamily="34" charset="0"/>
              </a:rPr>
              <a:t>, Botswana Delta)</a:t>
            </a:r>
          </a:p>
        </p:txBody>
      </p:sp>
      <p:pic>
        <p:nvPicPr>
          <p:cNvPr id="6" name="Picture 16" descr="Maskam Water">
            <a:extLst>
              <a:ext uri="{FF2B5EF4-FFF2-40B4-BE49-F238E27FC236}">
                <a16:creationId xmlns:a16="http://schemas.microsoft.com/office/drawing/2014/main" xmlns="" id="{00135FBE-004F-449D-99F0-31248D1FB6C0}"/>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7222686" y="5833383"/>
            <a:ext cx="1921314" cy="1000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946772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BACKUP\Maskam Water\Fotos\Privaat fotos\Aquest ZF4000 installasie, Oyster Bay\IMG_1693.JP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000500" y="0"/>
            <a:ext cx="5143500" cy="6858000"/>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p:cNvSpPr txBox="1"/>
          <p:nvPr/>
        </p:nvSpPr>
        <p:spPr>
          <a:xfrm>
            <a:off x="2915816" y="3761471"/>
            <a:ext cx="5641288" cy="1261884"/>
          </a:xfrm>
          <a:prstGeom prst="rect">
            <a:avLst/>
          </a:prstGeom>
          <a:solidFill>
            <a:schemeClr val="tx2">
              <a:lumMod val="20000"/>
              <a:lumOff val="80000"/>
            </a:schemeClr>
          </a:solidFill>
        </p:spPr>
        <p:txBody>
          <a:bodyPr wrap="none" rtlCol="0">
            <a:spAutoFit/>
          </a:bodyPr>
          <a:lstStyle/>
          <a:p>
            <a:pPr algn="ctr"/>
            <a:r>
              <a:rPr lang="en-ZA" sz="4000" b="1" dirty="0">
                <a:solidFill>
                  <a:prstClr val="black"/>
                </a:solidFill>
                <a:latin typeface="Berlin Sans FB Demi" pitchFamily="34" charset="0"/>
              </a:rPr>
              <a:t>Schools</a:t>
            </a:r>
          </a:p>
          <a:p>
            <a:pPr algn="ctr"/>
            <a:r>
              <a:rPr lang="en-ZA" b="1" dirty="0">
                <a:solidFill>
                  <a:prstClr val="black"/>
                </a:solidFill>
                <a:latin typeface="Berlin Sans FB Demi" pitchFamily="34" charset="0"/>
              </a:rPr>
              <a:t>(Oyster Bay, Eastern Cape)</a:t>
            </a:r>
          </a:p>
          <a:p>
            <a:pPr algn="ctr"/>
            <a:r>
              <a:rPr lang="en-ZA" b="1" dirty="0">
                <a:solidFill>
                  <a:prstClr val="black"/>
                </a:solidFill>
                <a:latin typeface="Berlin Sans FB Demi" pitchFamily="34" charset="0"/>
              </a:rPr>
              <a:t>Treated water is used for irrigating vegetable garden</a:t>
            </a:r>
            <a:endParaRPr lang="af-ZA" b="1" dirty="0">
              <a:solidFill>
                <a:prstClr val="black"/>
              </a:solidFill>
              <a:latin typeface="Berlin Sans FB Demi" pitchFamily="34" charset="0"/>
            </a:endParaRPr>
          </a:p>
        </p:txBody>
      </p:sp>
      <p:pic>
        <p:nvPicPr>
          <p:cNvPr id="6146" name="Picture 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1"/>
            <a:ext cx="4000500" cy="300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0" y="2970245"/>
            <a:ext cx="2915816" cy="38877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16" descr="Maskam Water">
            <a:extLst>
              <a:ext uri="{FF2B5EF4-FFF2-40B4-BE49-F238E27FC236}">
                <a16:creationId xmlns:a16="http://schemas.microsoft.com/office/drawing/2014/main" xmlns="" id="{2D0FF959-29BC-468C-A1E4-06AB57E5E151}"/>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7222686" y="5827734"/>
            <a:ext cx="1921314" cy="1000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094420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4" descr="D:\Maskam Water\Fotos\Privaat fotos\Fusion\DSCN2938.JPG"/>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4109864" y="3890216"/>
            <a:ext cx="540869" cy="192254"/>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descr="D:\Maskam Water\Fotos\Privaat fotos\Fusion\DSCN2938.JPG"/>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7400356" y="4456418"/>
            <a:ext cx="540869" cy="192254"/>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4" descr="D:\Maskam Water\Fotos\Privaat fotos\Fusion\DSCN2938.JPG"/>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7164288" y="6333090"/>
            <a:ext cx="540869" cy="192254"/>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descr="D:\Maskam Water\Fotos\Privaat fotos\Fusion\DSCN2938.JPG"/>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4932040" y="6525344"/>
            <a:ext cx="540869" cy="192254"/>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p:cNvSpPr txBox="1"/>
          <p:nvPr/>
        </p:nvSpPr>
        <p:spPr>
          <a:xfrm>
            <a:off x="3954540" y="3996543"/>
            <a:ext cx="851515" cy="369332"/>
          </a:xfrm>
          <a:prstGeom prst="rect">
            <a:avLst/>
          </a:prstGeom>
          <a:noFill/>
        </p:spPr>
        <p:txBody>
          <a:bodyPr wrap="none" rtlCol="0">
            <a:spAutoFit/>
          </a:bodyPr>
          <a:lstStyle/>
          <a:p>
            <a:r>
              <a:rPr lang="af-ZA" dirty="0">
                <a:solidFill>
                  <a:prstClr val="white"/>
                </a:solidFill>
              </a:rPr>
              <a:t>ZF450</a:t>
            </a:r>
          </a:p>
        </p:txBody>
      </p:sp>
      <p:sp>
        <p:nvSpPr>
          <p:cNvPr id="22" name="TextBox 21"/>
          <p:cNvSpPr txBox="1"/>
          <p:nvPr/>
        </p:nvSpPr>
        <p:spPr>
          <a:xfrm>
            <a:off x="4114484" y="6429217"/>
            <a:ext cx="851515" cy="369332"/>
          </a:xfrm>
          <a:prstGeom prst="rect">
            <a:avLst/>
          </a:prstGeom>
          <a:noFill/>
        </p:spPr>
        <p:txBody>
          <a:bodyPr wrap="none" rtlCol="0">
            <a:spAutoFit/>
          </a:bodyPr>
          <a:lstStyle/>
          <a:p>
            <a:r>
              <a:rPr lang="af-ZA" dirty="0">
                <a:solidFill>
                  <a:prstClr val="white"/>
                </a:solidFill>
              </a:rPr>
              <a:t>ZF450</a:t>
            </a:r>
          </a:p>
        </p:txBody>
      </p:sp>
      <p:sp>
        <p:nvSpPr>
          <p:cNvPr id="23" name="TextBox 22"/>
          <p:cNvSpPr txBox="1"/>
          <p:nvPr/>
        </p:nvSpPr>
        <p:spPr>
          <a:xfrm>
            <a:off x="7008964" y="6504919"/>
            <a:ext cx="851515" cy="369332"/>
          </a:xfrm>
          <a:prstGeom prst="rect">
            <a:avLst/>
          </a:prstGeom>
          <a:noFill/>
        </p:spPr>
        <p:txBody>
          <a:bodyPr wrap="none" rtlCol="0">
            <a:spAutoFit/>
          </a:bodyPr>
          <a:lstStyle/>
          <a:p>
            <a:r>
              <a:rPr lang="af-ZA" dirty="0">
                <a:solidFill>
                  <a:prstClr val="white"/>
                </a:solidFill>
              </a:rPr>
              <a:t>ZF450</a:t>
            </a:r>
          </a:p>
        </p:txBody>
      </p:sp>
      <p:sp>
        <p:nvSpPr>
          <p:cNvPr id="24" name="TextBox 23"/>
          <p:cNvSpPr txBox="1"/>
          <p:nvPr/>
        </p:nvSpPr>
        <p:spPr>
          <a:xfrm>
            <a:off x="7245032" y="4631791"/>
            <a:ext cx="851515" cy="369332"/>
          </a:xfrm>
          <a:prstGeom prst="rect">
            <a:avLst/>
          </a:prstGeom>
          <a:noFill/>
        </p:spPr>
        <p:txBody>
          <a:bodyPr wrap="none" rtlCol="0">
            <a:spAutoFit/>
          </a:bodyPr>
          <a:lstStyle/>
          <a:p>
            <a:r>
              <a:rPr lang="af-ZA" dirty="0">
                <a:solidFill>
                  <a:prstClr val="white"/>
                </a:solidFill>
              </a:rPr>
              <a:t>ZF800</a:t>
            </a:r>
          </a:p>
        </p:txBody>
      </p:sp>
      <p:sp>
        <p:nvSpPr>
          <p:cNvPr id="25" name="TextBox 24"/>
          <p:cNvSpPr txBox="1"/>
          <p:nvPr/>
        </p:nvSpPr>
        <p:spPr>
          <a:xfrm>
            <a:off x="6312773" y="1324237"/>
            <a:ext cx="851515" cy="369332"/>
          </a:xfrm>
          <a:prstGeom prst="rect">
            <a:avLst/>
          </a:prstGeom>
          <a:noFill/>
        </p:spPr>
        <p:txBody>
          <a:bodyPr wrap="none" rtlCol="0">
            <a:spAutoFit/>
          </a:bodyPr>
          <a:lstStyle/>
          <a:p>
            <a:r>
              <a:rPr lang="af-ZA" dirty="0">
                <a:solidFill>
                  <a:prstClr val="white"/>
                </a:solidFill>
              </a:rPr>
              <a:t>ZF800</a:t>
            </a:r>
          </a:p>
        </p:txBody>
      </p:sp>
      <p:cxnSp>
        <p:nvCxnSpPr>
          <p:cNvPr id="4" name="Straight Arrow Connector 3"/>
          <p:cNvCxnSpPr/>
          <p:nvPr/>
        </p:nvCxnSpPr>
        <p:spPr>
          <a:xfrm>
            <a:off x="7720049" y="3364447"/>
            <a:ext cx="140430" cy="1091971"/>
          </a:xfrm>
          <a:prstGeom prst="straightConnector1">
            <a:avLst/>
          </a:prstGeom>
          <a:ln w="28575">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p:nvPr/>
        </p:nvCxnSpPr>
        <p:spPr>
          <a:xfrm flipV="1">
            <a:off x="6738530" y="4552545"/>
            <a:ext cx="661826" cy="96127"/>
          </a:xfrm>
          <a:prstGeom prst="straightConnector1">
            <a:avLst/>
          </a:prstGeom>
          <a:ln w="28575">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1494567" y="1475717"/>
            <a:ext cx="6501724" cy="584775"/>
          </a:xfrm>
          <a:prstGeom prst="rect">
            <a:avLst/>
          </a:prstGeom>
          <a:solidFill>
            <a:schemeClr val="tx2">
              <a:lumMod val="20000"/>
              <a:lumOff val="80000"/>
            </a:schemeClr>
          </a:solidFill>
        </p:spPr>
        <p:txBody>
          <a:bodyPr wrap="square" rtlCol="0">
            <a:spAutoFit/>
          </a:bodyPr>
          <a:lstStyle/>
          <a:p>
            <a:r>
              <a:rPr lang="en-ZA" sz="3200" b="1" dirty="0">
                <a:solidFill>
                  <a:prstClr val="black"/>
                </a:solidFill>
                <a:latin typeface="Berlin Sans FB Demi" pitchFamily="34" charset="0"/>
              </a:rPr>
              <a:t>New developments (decentralised)</a:t>
            </a:r>
            <a:endParaRPr lang="af-ZA" sz="3200" b="1" dirty="0">
              <a:solidFill>
                <a:prstClr val="black"/>
              </a:solidFill>
              <a:latin typeface="Berlin Sans FB Demi" pitchFamily="34" charset="0"/>
            </a:endParaRPr>
          </a:p>
        </p:txBody>
      </p:sp>
      <p:pic>
        <p:nvPicPr>
          <p:cNvPr id="11267" name="Picture 3" descr="C:\BACKUP\Maskam Water\Fotos\Privaat fotos\Kobie Klynsmith\Nikon Transfer 2\DSCN0206.JP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653839" y="2789151"/>
            <a:ext cx="5472344" cy="4104258"/>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4" descr="zoeller_clarus_logo tm"/>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07504" y="6086444"/>
            <a:ext cx="1644650" cy="677863"/>
          </a:xfrm>
          <a:prstGeom prst="rect">
            <a:avLst/>
          </a:prstGeom>
          <a:noFill/>
          <a:ln w="19050">
            <a:solidFill>
              <a:srgbClr val="000000"/>
            </a:solidFill>
            <a:miter lim="800000"/>
            <a:headEnd/>
            <a:tailEnd/>
          </a:ln>
        </p:spPr>
      </p:pic>
      <p:sp>
        <p:nvSpPr>
          <p:cNvPr id="18" name="TextBox 17"/>
          <p:cNvSpPr txBox="1"/>
          <p:nvPr/>
        </p:nvSpPr>
        <p:spPr>
          <a:xfrm>
            <a:off x="5042079" y="5995093"/>
            <a:ext cx="2818400" cy="461665"/>
          </a:xfrm>
          <a:prstGeom prst="rect">
            <a:avLst/>
          </a:prstGeom>
          <a:solidFill>
            <a:schemeClr val="tx2">
              <a:lumMod val="20000"/>
              <a:lumOff val="80000"/>
            </a:schemeClr>
          </a:solidFill>
        </p:spPr>
        <p:txBody>
          <a:bodyPr wrap="none" rtlCol="0">
            <a:spAutoFit/>
          </a:bodyPr>
          <a:lstStyle/>
          <a:p>
            <a:r>
              <a:rPr lang="en-ZA" sz="2400" b="1" dirty="0" err="1">
                <a:solidFill>
                  <a:prstClr val="black"/>
                </a:solidFill>
                <a:latin typeface="Berlin Sans FB Demi" pitchFamily="34" charset="0"/>
              </a:rPr>
              <a:t>Lekki</a:t>
            </a:r>
            <a:r>
              <a:rPr lang="en-ZA" sz="2400" b="1" dirty="0">
                <a:solidFill>
                  <a:prstClr val="black"/>
                </a:solidFill>
                <a:latin typeface="Berlin Sans FB Demi" pitchFamily="34" charset="0"/>
              </a:rPr>
              <a:t> Island, Lagos</a:t>
            </a:r>
          </a:p>
        </p:txBody>
      </p:sp>
      <p:sp>
        <p:nvSpPr>
          <p:cNvPr id="2" name="TextBox 1"/>
          <p:cNvSpPr txBox="1"/>
          <p:nvPr/>
        </p:nvSpPr>
        <p:spPr>
          <a:xfrm>
            <a:off x="28780" y="3708654"/>
            <a:ext cx="3613477" cy="1200329"/>
          </a:xfrm>
          <a:prstGeom prst="rect">
            <a:avLst/>
          </a:prstGeom>
          <a:noFill/>
        </p:spPr>
        <p:txBody>
          <a:bodyPr wrap="square" rtlCol="0">
            <a:spAutoFit/>
          </a:bodyPr>
          <a:lstStyle/>
          <a:p>
            <a:r>
              <a:rPr lang="af-ZA" dirty="0" err="1"/>
              <a:t>Treated</a:t>
            </a:r>
            <a:r>
              <a:rPr lang="af-ZA" dirty="0"/>
              <a:t> water </a:t>
            </a:r>
            <a:r>
              <a:rPr lang="af-ZA" dirty="0" err="1"/>
              <a:t>goes</a:t>
            </a:r>
            <a:r>
              <a:rPr lang="af-ZA" dirty="0"/>
              <a:t> </a:t>
            </a:r>
            <a:r>
              <a:rPr lang="af-ZA" dirty="0" err="1"/>
              <a:t>into</a:t>
            </a:r>
            <a:r>
              <a:rPr lang="af-ZA" dirty="0"/>
              <a:t> storm water </a:t>
            </a:r>
            <a:r>
              <a:rPr lang="af-ZA" dirty="0" err="1"/>
              <a:t>system</a:t>
            </a:r>
            <a:r>
              <a:rPr lang="af-ZA" dirty="0"/>
              <a:t> </a:t>
            </a:r>
            <a:r>
              <a:rPr lang="af-ZA" dirty="0" err="1"/>
              <a:t>which</a:t>
            </a:r>
            <a:r>
              <a:rPr lang="af-ZA" dirty="0"/>
              <a:t> </a:t>
            </a:r>
            <a:r>
              <a:rPr lang="af-ZA" dirty="0" err="1"/>
              <a:t>feeds</a:t>
            </a:r>
            <a:r>
              <a:rPr lang="af-ZA" dirty="0"/>
              <a:t> a </a:t>
            </a:r>
            <a:r>
              <a:rPr lang="af-ZA" dirty="0" err="1"/>
              <a:t>lake</a:t>
            </a:r>
            <a:r>
              <a:rPr lang="af-ZA" dirty="0"/>
              <a:t>.</a:t>
            </a:r>
          </a:p>
          <a:p>
            <a:r>
              <a:rPr lang="af-ZA" dirty="0" err="1"/>
              <a:t>Irrigation</a:t>
            </a:r>
            <a:r>
              <a:rPr lang="af-ZA" dirty="0"/>
              <a:t> water is </a:t>
            </a:r>
            <a:r>
              <a:rPr lang="af-ZA" dirty="0" err="1"/>
              <a:t>pumped</a:t>
            </a:r>
            <a:r>
              <a:rPr lang="af-ZA" dirty="0"/>
              <a:t> </a:t>
            </a:r>
            <a:r>
              <a:rPr lang="af-ZA" dirty="0" err="1"/>
              <a:t>from</a:t>
            </a:r>
            <a:r>
              <a:rPr lang="af-ZA" dirty="0"/>
              <a:t> </a:t>
            </a:r>
            <a:r>
              <a:rPr lang="af-ZA" dirty="0" err="1"/>
              <a:t>the</a:t>
            </a:r>
            <a:r>
              <a:rPr lang="af-ZA" dirty="0"/>
              <a:t> </a:t>
            </a:r>
            <a:r>
              <a:rPr lang="af-ZA" dirty="0" err="1"/>
              <a:t>lake</a:t>
            </a:r>
            <a:endParaRPr lang="af-ZA" dirty="0"/>
          </a:p>
        </p:txBody>
      </p:sp>
      <p:pic>
        <p:nvPicPr>
          <p:cNvPr id="20" name="Picture 16" descr="Maskam Water">
            <a:extLst>
              <a:ext uri="{FF2B5EF4-FFF2-40B4-BE49-F238E27FC236}">
                <a16:creationId xmlns:a16="http://schemas.microsoft.com/office/drawing/2014/main" xmlns="" id="{C9A1C798-AE11-4E04-9DCF-3E890FE2DB06}"/>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7069443" y="78580"/>
            <a:ext cx="1921314" cy="1000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282288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4716016" y="0"/>
            <a:ext cx="4427984" cy="32648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7" name="Picture 5" descr="862"/>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2378258" y="3068960"/>
            <a:ext cx="6765742" cy="37890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2480832" y="5698026"/>
            <a:ext cx="3748310" cy="1077218"/>
          </a:xfrm>
          <a:prstGeom prst="rect">
            <a:avLst/>
          </a:prstGeom>
          <a:solidFill>
            <a:schemeClr val="bg1">
              <a:lumMod val="75000"/>
            </a:schemeClr>
          </a:solidFill>
        </p:spPr>
        <p:txBody>
          <a:bodyPr wrap="square" rtlCol="0">
            <a:spAutoFit/>
          </a:bodyPr>
          <a:lstStyle/>
          <a:p>
            <a:r>
              <a:rPr lang="en-ZA" sz="1600" dirty="0"/>
              <a:t>Excess treated water can be stored and re-used for the benefit of the community, i.e. irrigation or other non-potable uses.</a:t>
            </a:r>
            <a:endParaRPr lang="af-ZA" sz="1600" dirty="0"/>
          </a:p>
        </p:txBody>
      </p:sp>
      <p:sp>
        <p:nvSpPr>
          <p:cNvPr id="4" name="TextBox 3"/>
          <p:cNvSpPr txBox="1"/>
          <p:nvPr/>
        </p:nvSpPr>
        <p:spPr>
          <a:xfrm>
            <a:off x="1259632" y="260648"/>
            <a:ext cx="2282997" cy="584775"/>
          </a:xfrm>
          <a:prstGeom prst="rect">
            <a:avLst/>
          </a:prstGeom>
          <a:solidFill>
            <a:schemeClr val="tx2">
              <a:lumMod val="20000"/>
              <a:lumOff val="80000"/>
            </a:schemeClr>
          </a:solidFill>
        </p:spPr>
        <p:txBody>
          <a:bodyPr wrap="none" rtlCol="0">
            <a:spAutoFit/>
          </a:bodyPr>
          <a:lstStyle/>
          <a:p>
            <a:r>
              <a:rPr lang="en-ZA" sz="3200" b="1" dirty="0">
                <a:solidFill>
                  <a:prstClr val="black"/>
                </a:solidFill>
                <a:latin typeface="Berlin Sans FB Demi" pitchFamily="34" charset="0"/>
              </a:rPr>
              <a:t>Settlements</a:t>
            </a:r>
          </a:p>
        </p:txBody>
      </p:sp>
      <p:sp>
        <p:nvSpPr>
          <p:cNvPr id="6" name="TextBox 5"/>
          <p:cNvSpPr txBox="1"/>
          <p:nvPr/>
        </p:nvSpPr>
        <p:spPr>
          <a:xfrm>
            <a:off x="456915" y="1362195"/>
            <a:ext cx="3672408" cy="1569660"/>
          </a:xfrm>
          <a:prstGeom prst="rect">
            <a:avLst/>
          </a:prstGeom>
          <a:noFill/>
        </p:spPr>
        <p:txBody>
          <a:bodyPr wrap="square" rtlCol="0">
            <a:spAutoFit/>
          </a:bodyPr>
          <a:lstStyle/>
          <a:p>
            <a:r>
              <a:rPr lang="af-ZA" sz="2400" b="1" dirty="0" err="1"/>
              <a:t>Not</a:t>
            </a:r>
            <a:r>
              <a:rPr lang="af-ZA" sz="2400" b="1" dirty="0"/>
              <a:t> a </a:t>
            </a:r>
            <a:r>
              <a:rPr lang="af-ZA" sz="2400" b="1" dirty="0" err="1"/>
              <a:t>single</a:t>
            </a:r>
            <a:r>
              <a:rPr lang="af-ZA" sz="2400" b="1" dirty="0"/>
              <a:t> drop of </a:t>
            </a:r>
            <a:r>
              <a:rPr lang="af-ZA" sz="2400" b="1" dirty="0" err="1"/>
              <a:t>potable</a:t>
            </a:r>
            <a:r>
              <a:rPr lang="af-ZA" sz="2400" b="1" dirty="0"/>
              <a:t> water is </a:t>
            </a:r>
            <a:r>
              <a:rPr lang="af-ZA" sz="2400" b="1" dirty="0" err="1"/>
              <a:t>needed</a:t>
            </a:r>
            <a:r>
              <a:rPr lang="af-ZA" sz="2400" b="1" dirty="0"/>
              <a:t> </a:t>
            </a:r>
            <a:r>
              <a:rPr lang="af-ZA" sz="2400" b="1" dirty="0" err="1"/>
              <a:t>to</a:t>
            </a:r>
            <a:r>
              <a:rPr lang="af-ZA" sz="2400" b="1" dirty="0"/>
              <a:t> </a:t>
            </a:r>
            <a:r>
              <a:rPr lang="af-ZA" sz="2400" b="1" dirty="0" err="1"/>
              <a:t>give</a:t>
            </a:r>
            <a:r>
              <a:rPr lang="af-ZA" sz="2400" b="1" dirty="0"/>
              <a:t> </a:t>
            </a:r>
            <a:r>
              <a:rPr lang="af-ZA" sz="2400" b="1" dirty="0" err="1"/>
              <a:t>this</a:t>
            </a:r>
            <a:r>
              <a:rPr lang="af-ZA" sz="2400" b="1" dirty="0"/>
              <a:t> </a:t>
            </a:r>
            <a:r>
              <a:rPr lang="af-ZA" sz="2400" b="1" dirty="0" err="1"/>
              <a:t>community</a:t>
            </a:r>
            <a:r>
              <a:rPr lang="af-ZA" sz="2400" b="1" dirty="0"/>
              <a:t> </a:t>
            </a:r>
            <a:r>
              <a:rPr lang="af-ZA" sz="2400" b="1" dirty="0" err="1"/>
              <a:t>dignified</a:t>
            </a:r>
            <a:r>
              <a:rPr lang="af-ZA" sz="2400" b="1" dirty="0"/>
              <a:t> </a:t>
            </a:r>
            <a:r>
              <a:rPr lang="af-ZA" sz="2400" b="1" dirty="0" err="1"/>
              <a:t>sanitation</a:t>
            </a:r>
            <a:r>
              <a:rPr lang="af-ZA" sz="2400" b="1" dirty="0"/>
              <a:t>!!!</a:t>
            </a:r>
          </a:p>
        </p:txBody>
      </p:sp>
      <p:sp>
        <p:nvSpPr>
          <p:cNvPr id="5" name="Arrow: Bent 4"/>
          <p:cNvSpPr/>
          <p:nvPr/>
        </p:nvSpPr>
        <p:spPr>
          <a:xfrm rot="9765862">
            <a:off x="8636097" y="2523440"/>
            <a:ext cx="497947" cy="682991"/>
          </a:xfrm>
          <a:prstGeom prst="bentArrow">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f-ZA">
              <a:solidFill>
                <a:schemeClr val="tx1"/>
              </a:solidFill>
            </a:endParaRPr>
          </a:p>
        </p:txBody>
      </p:sp>
      <p:sp>
        <p:nvSpPr>
          <p:cNvPr id="7" name="Arrow: Bent 6"/>
          <p:cNvSpPr/>
          <p:nvPr/>
        </p:nvSpPr>
        <p:spPr>
          <a:xfrm rot="10800000" flipH="1">
            <a:off x="6633127" y="2553163"/>
            <a:ext cx="1955754" cy="515797"/>
          </a:xfrm>
          <a:prstGeom prst="bentArrow">
            <a:avLst>
              <a:gd name="adj1" fmla="val 25000"/>
              <a:gd name="adj2" fmla="val 21543"/>
              <a:gd name="adj3" fmla="val 25000"/>
              <a:gd name="adj4" fmla="val 43750"/>
            </a:avLst>
          </a:prstGeom>
          <a:solidFill>
            <a:schemeClr val="bg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f-ZA">
              <a:solidFill>
                <a:schemeClr val="tx1"/>
              </a:solidFill>
            </a:endParaRPr>
          </a:p>
        </p:txBody>
      </p:sp>
      <p:sp>
        <p:nvSpPr>
          <p:cNvPr id="11" name="Arrow: U-Turn 10"/>
          <p:cNvSpPr/>
          <p:nvPr/>
        </p:nvSpPr>
        <p:spPr>
          <a:xfrm>
            <a:off x="6228184" y="1362195"/>
            <a:ext cx="886968" cy="2368565"/>
          </a:xfrm>
          <a:prstGeom prst="uturnArrow">
            <a:avLst>
              <a:gd name="adj1" fmla="val 13782"/>
              <a:gd name="adj2" fmla="val 25000"/>
              <a:gd name="adj3" fmla="val 37688"/>
              <a:gd name="adj4" fmla="val 35737"/>
              <a:gd name="adj5" fmla="val 2273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f-ZA">
              <a:solidFill>
                <a:schemeClr val="tx1"/>
              </a:solidFill>
            </a:endParaRPr>
          </a:p>
        </p:txBody>
      </p:sp>
      <p:sp>
        <p:nvSpPr>
          <p:cNvPr id="12" name="TextBox 11"/>
          <p:cNvSpPr txBox="1"/>
          <p:nvPr/>
        </p:nvSpPr>
        <p:spPr>
          <a:xfrm>
            <a:off x="7370547" y="3736479"/>
            <a:ext cx="1813478" cy="646331"/>
          </a:xfrm>
          <a:prstGeom prst="rect">
            <a:avLst/>
          </a:prstGeom>
          <a:solidFill>
            <a:schemeClr val="bg1">
              <a:lumMod val="95000"/>
            </a:schemeClr>
          </a:solidFill>
        </p:spPr>
        <p:txBody>
          <a:bodyPr wrap="square" rtlCol="0">
            <a:spAutoFit/>
          </a:bodyPr>
          <a:lstStyle/>
          <a:p>
            <a:r>
              <a:rPr lang="af-ZA" dirty="0"/>
              <a:t>Black &amp; </a:t>
            </a:r>
            <a:r>
              <a:rPr lang="af-ZA" dirty="0" err="1"/>
              <a:t>grey</a:t>
            </a:r>
            <a:r>
              <a:rPr lang="af-ZA" dirty="0"/>
              <a:t> water is </a:t>
            </a:r>
            <a:r>
              <a:rPr lang="af-ZA" dirty="0" err="1"/>
              <a:t>treated</a:t>
            </a:r>
            <a:endParaRPr lang="af-ZA" dirty="0"/>
          </a:p>
        </p:txBody>
      </p:sp>
      <p:sp>
        <p:nvSpPr>
          <p:cNvPr id="13" name="TextBox 12"/>
          <p:cNvSpPr txBox="1"/>
          <p:nvPr/>
        </p:nvSpPr>
        <p:spPr>
          <a:xfrm>
            <a:off x="4703247" y="572391"/>
            <a:ext cx="4480778" cy="369332"/>
          </a:xfrm>
          <a:prstGeom prst="rect">
            <a:avLst/>
          </a:prstGeom>
          <a:solidFill>
            <a:schemeClr val="bg1">
              <a:lumMod val="95000"/>
            </a:schemeClr>
          </a:solidFill>
        </p:spPr>
        <p:txBody>
          <a:bodyPr wrap="none" rtlCol="0">
            <a:spAutoFit/>
          </a:bodyPr>
          <a:lstStyle/>
          <a:p>
            <a:r>
              <a:rPr lang="af-ZA" b="1" dirty="0" err="1"/>
              <a:t>Treated</a:t>
            </a:r>
            <a:r>
              <a:rPr lang="af-ZA" b="1" dirty="0"/>
              <a:t> water is </a:t>
            </a:r>
            <a:r>
              <a:rPr lang="af-ZA" b="1" dirty="0" err="1"/>
              <a:t>used</a:t>
            </a:r>
            <a:r>
              <a:rPr lang="af-ZA" b="1" dirty="0"/>
              <a:t> </a:t>
            </a:r>
            <a:r>
              <a:rPr lang="af-ZA" b="1" dirty="0" err="1"/>
              <a:t>for</a:t>
            </a:r>
            <a:r>
              <a:rPr lang="af-ZA" b="1" dirty="0"/>
              <a:t> toilet </a:t>
            </a:r>
            <a:r>
              <a:rPr lang="af-ZA" b="1" dirty="0" err="1"/>
              <a:t>flushing</a:t>
            </a:r>
            <a:endParaRPr lang="af-ZA" b="1" dirty="0"/>
          </a:p>
        </p:txBody>
      </p:sp>
      <p:pic>
        <p:nvPicPr>
          <p:cNvPr id="16" name="Picture 16" descr="Maskam Water">
            <a:extLst>
              <a:ext uri="{FF2B5EF4-FFF2-40B4-BE49-F238E27FC236}">
                <a16:creationId xmlns:a16="http://schemas.microsoft.com/office/drawing/2014/main" xmlns="" id="{79E671E2-0F38-44BB-B85F-AC3290F8FCBB}"/>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83772" y="5796571"/>
            <a:ext cx="1921314" cy="1000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339547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22145" y="-134045"/>
            <a:ext cx="9144000" cy="44571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2555777" y="4529332"/>
            <a:ext cx="4448512" cy="892552"/>
          </a:xfrm>
          <a:prstGeom prst="rect">
            <a:avLst/>
          </a:prstGeom>
          <a:solidFill>
            <a:schemeClr val="tx2">
              <a:lumMod val="20000"/>
              <a:lumOff val="80000"/>
            </a:schemeClr>
          </a:solidFill>
        </p:spPr>
        <p:txBody>
          <a:bodyPr wrap="square" rtlCol="0">
            <a:spAutoFit/>
          </a:bodyPr>
          <a:lstStyle/>
          <a:p>
            <a:pPr algn="ctr"/>
            <a:r>
              <a:rPr lang="en-ZA" sz="3200" b="1" dirty="0">
                <a:solidFill>
                  <a:prstClr val="black"/>
                </a:solidFill>
                <a:latin typeface="Berlin Sans FB Demi" pitchFamily="34" charset="0"/>
              </a:rPr>
              <a:t>Shopping centres</a:t>
            </a:r>
          </a:p>
          <a:p>
            <a:pPr algn="ctr"/>
            <a:r>
              <a:rPr lang="en-ZA" sz="2000" b="1" dirty="0">
                <a:solidFill>
                  <a:prstClr val="black"/>
                </a:solidFill>
                <a:latin typeface="Berlin Sans FB Demi" pitchFamily="34" charset="0"/>
              </a:rPr>
              <a:t>(Treated water is used for irrigation)</a:t>
            </a:r>
          </a:p>
        </p:txBody>
      </p:sp>
      <p:pic>
        <p:nvPicPr>
          <p:cNvPr id="1026" name="Picture 2" descr="C:\Users\Gerhard\Pictures\Foon Mei 15\886.jpe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004288" y="3087474"/>
            <a:ext cx="2131335" cy="378904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Gerhard\Pictures\Foon Mei 15\639.jpe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2" y="3087474"/>
            <a:ext cx="2555774" cy="378647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16" descr="Maskam Water">
            <a:extLst>
              <a:ext uri="{FF2B5EF4-FFF2-40B4-BE49-F238E27FC236}">
                <a16:creationId xmlns:a16="http://schemas.microsoft.com/office/drawing/2014/main" xmlns="" id="{BAB9734E-FB6F-472A-B827-E20FDF58828A}"/>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7214309" y="-134045"/>
            <a:ext cx="1921314" cy="1000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015968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rot="16200000">
            <a:off x="-774002" y="719391"/>
            <a:ext cx="6192011" cy="46440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15"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6200000">
            <a:off x="3725992" y="719388"/>
            <a:ext cx="6192012" cy="46440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509157" y="6273225"/>
            <a:ext cx="7981672" cy="584775"/>
          </a:xfrm>
          <a:prstGeom prst="rect">
            <a:avLst/>
          </a:prstGeom>
          <a:solidFill>
            <a:schemeClr val="tx2">
              <a:lumMod val="20000"/>
              <a:lumOff val="80000"/>
            </a:schemeClr>
          </a:solidFill>
        </p:spPr>
        <p:txBody>
          <a:bodyPr wrap="none" rtlCol="0">
            <a:spAutoFit/>
          </a:bodyPr>
          <a:lstStyle/>
          <a:p>
            <a:r>
              <a:rPr lang="en-ZA" sz="3200" b="1" dirty="0">
                <a:solidFill>
                  <a:prstClr val="black"/>
                </a:solidFill>
                <a:latin typeface="Berlin Sans FB Demi" pitchFamily="34" charset="0"/>
              </a:rPr>
              <a:t>Petrol stations </a:t>
            </a:r>
            <a:r>
              <a:rPr lang="en-ZA" sz="2400" b="1" dirty="0">
                <a:solidFill>
                  <a:prstClr val="black"/>
                </a:solidFill>
                <a:latin typeface="Berlin Sans FB Demi" pitchFamily="34" charset="0"/>
              </a:rPr>
              <a:t>(Shell Ultra City </a:t>
            </a:r>
            <a:r>
              <a:rPr lang="en-ZA" sz="2400" b="1" dirty="0" err="1">
                <a:solidFill>
                  <a:prstClr val="black"/>
                </a:solidFill>
                <a:latin typeface="Berlin Sans FB Demi" pitchFamily="34" charset="0"/>
              </a:rPr>
              <a:t>Lobatse</a:t>
            </a:r>
            <a:r>
              <a:rPr lang="en-ZA" sz="2400" b="1" dirty="0">
                <a:solidFill>
                  <a:prstClr val="black"/>
                </a:solidFill>
                <a:latin typeface="Berlin Sans FB Demi" pitchFamily="34" charset="0"/>
              </a:rPr>
              <a:t>, Botswana)</a:t>
            </a:r>
            <a:endParaRPr lang="en-ZA" sz="3200" b="1" dirty="0">
              <a:solidFill>
                <a:prstClr val="black"/>
              </a:solidFill>
              <a:latin typeface="Berlin Sans FB Demi" pitchFamily="34" charset="0"/>
            </a:endParaRPr>
          </a:p>
        </p:txBody>
      </p:sp>
      <p:pic>
        <p:nvPicPr>
          <p:cNvPr id="6" name="Picture 16" descr="Maskam Water">
            <a:extLst>
              <a:ext uri="{FF2B5EF4-FFF2-40B4-BE49-F238E27FC236}">
                <a16:creationId xmlns:a16="http://schemas.microsoft.com/office/drawing/2014/main" xmlns="" id="{17E211E4-D93A-4F43-8069-C75FAAC7B2D8}"/>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0" y="-64797"/>
            <a:ext cx="1921314" cy="1000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77590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Gerhard\AppData\Local\Microsoft\Windows\Temporary Internet Files\Content.Outlook\AI3SCEXU\FOODCORP 10 DEC 2014 (46).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670560" y="502920"/>
            <a:ext cx="7802880" cy="585216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824292" y="0"/>
            <a:ext cx="5495415" cy="954107"/>
          </a:xfrm>
          <a:prstGeom prst="rect">
            <a:avLst/>
          </a:prstGeom>
          <a:solidFill>
            <a:schemeClr val="tx2">
              <a:lumMod val="20000"/>
              <a:lumOff val="80000"/>
            </a:schemeClr>
          </a:solidFill>
        </p:spPr>
        <p:txBody>
          <a:bodyPr wrap="none" rtlCol="0">
            <a:spAutoFit/>
          </a:bodyPr>
          <a:lstStyle/>
          <a:p>
            <a:r>
              <a:rPr lang="en-ZA" sz="3200" b="1" dirty="0">
                <a:solidFill>
                  <a:prstClr val="black"/>
                </a:solidFill>
                <a:latin typeface="Berlin Sans FB Demi" pitchFamily="34" charset="0"/>
              </a:rPr>
              <a:t>Industrial Effluent </a:t>
            </a:r>
            <a:r>
              <a:rPr lang="en-ZA" sz="2000" b="1" dirty="0">
                <a:solidFill>
                  <a:prstClr val="black"/>
                </a:solidFill>
                <a:latin typeface="Berlin Sans FB Demi" pitchFamily="34" charset="0"/>
              </a:rPr>
              <a:t>(COD reduction)</a:t>
            </a:r>
          </a:p>
          <a:p>
            <a:pPr algn="ctr"/>
            <a:r>
              <a:rPr lang="en-ZA" sz="2400" b="1" dirty="0">
                <a:solidFill>
                  <a:prstClr val="black"/>
                </a:solidFill>
                <a:latin typeface="Berlin Sans FB Demi" pitchFamily="34" charset="0"/>
              </a:rPr>
              <a:t>(</a:t>
            </a:r>
            <a:r>
              <a:rPr lang="en-ZA" sz="2400" b="1" dirty="0" err="1">
                <a:solidFill>
                  <a:prstClr val="black"/>
                </a:solidFill>
                <a:latin typeface="Berlin Sans FB Demi" pitchFamily="34" charset="0"/>
              </a:rPr>
              <a:t>Foodcorp</a:t>
            </a:r>
            <a:r>
              <a:rPr lang="en-ZA" sz="2400" b="1" dirty="0">
                <a:solidFill>
                  <a:prstClr val="black"/>
                </a:solidFill>
                <a:latin typeface="Berlin Sans FB Demi" pitchFamily="34" charset="0"/>
              </a:rPr>
              <a:t> Centurion)</a:t>
            </a:r>
          </a:p>
        </p:txBody>
      </p:sp>
      <p:pic>
        <p:nvPicPr>
          <p:cNvPr id="5"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07504" y="5877272"/>
            <a:ext cx="1811337" cy="89058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0187062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Users\Gerhard\Pictures\Foon Jun 15\20150609_145630.jpg"/>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6156176" y="0"/>
            <a:ext cx="3857625"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07504" y="5877272"/>
            <a:ext cx="1811337" cy="89058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descr="C:\Users\Gerhard\Pictures\Foon Jun 15\20150609_122737.jp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0" y="724447"/>
            <a:ext cx="7874758"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381863" y="19376"/>
            <a:ext cx="6380272" cy="1261884"/>
          </a:xfrm>
          <a:prstGeom prst="rect">
            <a:avLst/>
          </a:prstGeom>
          <a:solidFill>
            <a:schemeClr val="tx2">
              <a:lumMod val="20000"/>
              <a:lumOff val="80000"/>
            </a:schemeClr>
          </a:solidFill>
        </p:spPr>
        <p:txBody>
          <a:bodyPr wrap="none" rtlCol="0">
            <a:spAutoFit/>
          </a:bodyPr>
          <a:lstStyle/>
          <a:p>
            <a:pPr algn="ctr"/>
            <a:r>
              <a:rPr lang="en-ZA" sz="3600" b="1" dirty="0">
                <a:solidFill>
                  <a:prstClr val="black"/>
                </a:solidFill>
                <a:latin typeface="Berlin Sans FB Demi" pitchFamily="34" charset="0"/>
              </a:rPr>
              <a:t>Mines</a:t>
            </a:r>
          </a:p>
          <a:p>
            <a:pPr algn="ctr"/>
            <a:r>
              <a:rPr lang="en-ZA" sz="2400" b="1" dirty="0">
                <a:solidFill>
                  <a:prstClr val="black"/>
                </a:solidFill>
                <a:latin typeface="Berlin Sans FB Demi" pitchFamily="34" charset="0"/>
              </a:rPr>
              <a:t>(Staff village, Copper mine, Maun Botswana)</a:t>
            </a:r>
          </a:p>
          <a:p>
            <a:pPr algn="ctr"/>
            <a:r>
              <a:rPr lang="en-ZA" sz="1600" b="1" dirty="0">
                <a:solidFill>
                  <a:prstClr val="black"/>
                </a:solidFill>
                <a:latin typeface="Berlin Sans FB Demi" pitchFamily="34" charset="0"/>
              </a:rPr>
              <a:t>Treated water is used for growing vegetables </a:t>
            </a:r>
          </a:p>
        </p:txBody>
      </p:sp>
    </p:spTree>
    <p:extLst>
      <p:ext uri="{BB962C8B-B14F-4D97-AF65-F5344CB8AC3E}">
        <p14:creationId xmlns:p14="http://schemas.microsoft.com/office/powerpoint/2010/main" val="380348794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rent 1">
            <a:extLst>
              <a:ext uri="{FF2B5EF4-FFF2-40B4-BE49-F238E27FC236}">
                <a16:creationId xmlns:a16="http://schemas.microsoft.com/office/drawing/2014/main" xmlns="" id="{7C0027F8-9D59-443D-981B-0BC3D390AD7C}"/>
              </a:ext>
            </a:extLst>
          </p:cNvPr>
          <p:cNvPicPr>
            <a:picLocks noChangeAspect="1"/>
          </p:cNvPicPr>
          <p:nvPr/>
        </p:nvPicPr>
        <p:blipFill>
          <a:blip r:embed="rId2"/>
          <a:stretch>
            <a:fillRect/>
          </a:stretch>
        </p:blipFill>
        <p:spPr>
          <a:xfrm>
            <a:off x="762000" y="428625"/>
            <a:ext cx="7620000" cy="6000750"/>
          </a:xfrm>
          <a:prstGeom prst="rect">
            <a:avLst/>
          </a:prstGeom>
        </p:spPr>
      </p:pic>
      <p:pic>
        <p:nvPicPr>
          <p:cNvPr id="3" name="Picture 2">
            <a:extLst>
              <a:ext uri="{FF2B5EF4-FFF2-40B4-BE49-F238E27FC236}">
                <a16:creationId xmlns:a16="http://schemas.microsoft.com/office/drawing/2014/main" xmlns="" id="{E26CB01D-BF88-4E8F-8E4B-A14825E50E86}"/>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07504" y="5877272"/>
            <a:ext cx="1811337" cy="89058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a:extLst>
              <a:ext uri="{FF2B5EF4-FFF2-40B4-BE49-F238E27FC236}">
                <a16:creationId xmlns:a16="http://schemas.microsoft.com/office/drawing/2014/main" xmlns="" id="{D0AEA2BB-E819-4D9D-8897-C135A8288827}"/>
              </a:ext>
            </a:extLst>
          </p:cNvPr>
          <p:cNvSpPr txBox="1"/>
          <p:nvPr/>
        </p:nvSpPr>
        <p:spPr>
          <a:xfrm>
            <a:off x="3463895" y="0"/>
            <a:ext cx="5680105" cy="646331"/>
          </a:xfrm>
          <a:prstGeom prst="rect">
            <a:avLst/>
          </a:prstGeom>
          <a:solidFill>
            <a:schemeClr val="tx2">
              <a:lumMod val="20000"/>
              <a:lumOff val="80000"/>
            </a:schemeClr>
          </a:solidFill>
        </p:spPr>
        <p:txBody>
          <a:bodyPr wrap="square" rtlCol="0">
            <a:spAutoFit/>
          </a:bodyPr>
          <a:lstStyle/>
          <a:p>
            <a:pPr algn="ctr"/>
            <a:r>
              <a:rPr lang="en-ZA" sz="3600" b="1" dirty="0">
                <a:solidFill>
                  <a:prstClr val="black"/>
                </a:solidFill>
                <a:latin typeface="Berlin Sans FB Demi" pitchFamily="34" charset="0"/>
              </a:rPr>
              <a:t>Commercial buildings</a:t>
            </a:r>
          </a:p>
        </p:txBody>
      </p:sp>
    </p:spTree>
    <p:extLst>
      <p:ext uri="{BB962C8B-B14F-4D97-AF65-F5344CB8AC3E}">
        <p14:creationId xmlns:p14="http://schemas.microsoft.com/office/powerpoint/2010/main" val="68571591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rent 2">
            <a:extLst>
              <a:ext uri="{FF2B5EF4-FFF2-40B4-BE49-F238E27FC236}">
                <a16:creationId xmlns:a16="http://schemas.microsoft.com/office/drawing/2014/main" xmlns="" id="{65E9EF29-1381-4E33-BD5C-3347589EF90E}"/>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5400000">
            <a:off x="-1348229" y="1348229"/>
            <a:ext cx="6168610" cy="3472152"/>
          </a:xfrm>
          <a:prstGeom prst="rect">
            <a:avLst/>
          </a:prstGeom>
        </p:spPr>
      </p:pic>
      <p:pic>
        <p:nvPicPr>
          <p:cNvPr id="5" name="Prent 4">
            <a:extLst>
              <a:ext uri="{FF2B5EF4-FFF2-40B4-BE49-F238E27FC236}">
                <a16:creationId xmlns:a16="http://schemas.microsoft.com/office/drawing/2014/main" xmlns="" id="{9D905690-16E2-4999-B729-817AE08E317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63895" y="3645024"/>
            <a:ext cx="5699829" cy="3208287"/>
          </a:xfrm>
          <a:prstGeom prst="rect">
            <a:avLst/>
          </a:prstGeom>
        </p:spPr>
      </p:pic>
      <p:pic>
        <p:nvPicPr>
          <p:cNvPr id="6" name="Picture 2">
            <a:extLst>
              <a:ext uri="{FF2B5EF4-FFF2-40B4-BE49-F238E27FC236}">
                <a16:creationId xmlns:a16="http://schemas.microsoft.com/office/drawing/2014/main" xmlns="" id="{467BDDD3-3F32-495F-AC03-D81C02775962}"/>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07504" y="5877272"/>
            <a:ext cx="1811337" cy="89058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3">
            <a:extLst>
              <a:ext uri="{FF2B5EF4-FFF2-40B4-BE49-F238E27FC236}">
                <a16:creationId xmlns:a16="http://schemas.microsoft.com/office/drawing/2014/main" xmlns="" id="{02CCA78C-667D-49D1-BB10-517A47BF3EAF}"/>
              </a:ext>
            </a:extLst>
          </p:cNvPr>
          <p:cNvSpPr txBox="1"/>
          <p:nvPr/>
        </p:nvSpPr>
        <p:spPr>
          <a:xfrm>
            <a:off x="3463895" y="0"/>
            <a:ext cx="5680105" cy="892552"/>
          </a:xfrm>
          <a:prstGeom prst="rect">
            <a:avLst/>
          </a:prstGeom>
          <a:solidFill>
            <a:schemeClr val="tx2">
              <a:lumMod val="20000"/>
              <a:lumOff val="80000"/>
            </a:schemeClr>
          </a:solidFill>
        </p:spPr>
        <p:txBody>
          <a:bodyPr wrap="square" rtlCol="0">
            <a:spAutoFit/>
          </a:bodyPr>
          <a:lstStyle/>
          <a:p>
            <a:pPr algn="ctr"/>
            <a:r>
              <a:rPr lang="en-ZA" sz="3600" b="1" dirty="0">
                <a:solidFill>
                  <a:prstClr val="black"/>
                </a:solidFill>
                <a:latin typeface="Berlin Sans FB Demi" pitchFamily="34" charset="0"/>
              </a:rPr>
              <a:t>Commercial buildings</a:t>
            </a:r>
          </a:p>
          <a:p>
            <a:pPr algn="ctr"/>
            <a:r>
              <a:rPr lang="en-ZA" sz="1600" b="1" dirty="0">
                <a:solidFill>
                  <a:prstClr val="black"/>
                </a:solidFill>
                <a:latin typeface="Berlin Sans FB Demi" pitchFamily="34" charset="0"/>
              </a:rPr>
              <a:t>Treated water is used for flushing toilets</a:t>
            </a:r>
          </a:p>
        </p:txBody>
      </p:sp>
    </p:spTree>
    <p:extLst>
      <p:ext uri="{BB962C8B-B14F-4D97-AF65-F5344CB8AC3E}">
        <p14:creationId xmlns:p14="http://schemas.microsoft.com/office/powerpoint/2010/main" val="60461324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rent 2">
            <a:extLst>
              <a:ext uri="{FF2B5EF4-FFF2-40B4-BE49-F238E27FC236}">
                <a16:creationId xmlns:a16="http://schemas.microsoft.com/office/drawing/2014/main" xmlns="" id="{C73350DE-C7E1-4E97-9FD9-C1C18CFB18E5}"/>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855539"/>
            <a:ext cx="9144000" cy="5146922"/>
          </a:xfrm>
          <a:prstGeom prst="rect">
            <a:avLst/>
          </a:prstGeom>
        </p:spPr>
      </p:pic>
      <p:pic>
        <p:nvPicPr>
          <p:cNvPr id="4" name="Picture 2">
            <a:extLst>
              <a:ext uri="{FF2B5EF4-FFF2-40B4-BE49-F238E27FC236}">
                <a16:creationId xmlns:a16="http://schemas.microsoft.com/office/drawing/2014/main" xmlns="" id="{1FBB7FD5-33D7-4D3F-8CDB-AE0C8795E1FD}"/>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07504" y="5877272"/>
            <a:ext cx="1811337" cy="89058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3">
            <a:extLst>
              <a:ext uri="{FF2B5EF4-FFF2-40B4-BE49-F238E27FC236}">
                <a16:creationId xmlns:a16="http://schemas.microsoft.com/office/drawing/2014/main" xmlns="" id="{8FB54B20-4C4B-4005-A42A-E20E215764A0}"/>
              </a:ext>
            </a:extLst>
          </p:cNvPr>
          <p:cNvSpPr txBox="1"/>
          <p:nvPr/>
        </p:nvSpPr>
        <p:spPr>
          <a:xfrm>
            <a:off x="3463895" y="0"/>
            <a:ext cx="5680105" cy="892552"/>
          </a:xfrm>
          <a:prstGeom prst="rect">
            <a:avLst/>
          </a:prstGeom>
          <a:solidFill>
            <a:schemeClr val="tx2">
              <a:lumMod val="20000"/>
              <a:lumOff val="80000"/>
            </a:schemeClr>
          </a:solidFill>
        </p:spPr>
        <p:txBody>
          <a:bodyPr wrap="square" rtlCol="0">
            <a:spAutoFit/>
          </a:bodyPr>
          <a:lstStyle/>
          <a:p>
            <a:pPr algn="ctr"/>
            <a:r>
              <a:rPr lang="en-ZA" sz="3600" b="1" dirty="0">
                <a:solidFill>
                  <a:prstClr val="black"/>
                </a:solidFill>
                <a:latin typeface="Berlin Sans FB Demi" pitchFamily="34" charset="0"/>
              </a:rPr>
              <a:t>Commercial buildings</a:t>
            </a:r>
          </a:p>
          <a:p>
            <a:pPr algn="ctr"/>
            <a:r>
              <a:rPr lang="en-ZA" sz="1600" b="1" dirty="0">
                <a:solidFill>
                  <a:prstClr val="black"/>
                </a:solidFill>
                <a:latin typeface="Berlin Sans FB Demi" pitchFamily="34" charset="0"/>
              </a:rPr>
              <a:t>Treated water is used for flushing toilets</a:t>
            </a:r>
          </a:p>
        </p:txBody>
      </p:sp>
    </p:spTree>
    <p:extLst>
      <p:ext uri="{BB962C8B-B14F-4D97-AF65-F5344CB8AC3E}">
        <p14:creationId xmlns:p14="http://schemas.microsoft.com/office/powerpoint/2010/main" val="399085115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rent 2">
            <a:extLst>
              <a:ext uri="{FF2B5EF4-FFF2-40B4-BE49-F238E27FC236}">
                <a16:creationId xmlns:a16="http://schemas.microsoft.com/office/drawing/2014/main" xmlns="" id="{E145CB6D-D30C-4083-AA2B-3D128B984E4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855539"/>
            <a:ext cx="9144000" cy="5146922"/>
          </a:xfrm>
          <a:prstGeom prst="rect">
            <a:avLst/>
          </a:prstGeom>
        </p:spPr>
      </p:pic>
      <p:pic>
        <p:nvPicPr>
          <p:cNvPr id="4" name="Picture 2">
            <a:extLst>
              <a:ext uri="{FF2B5EF4-FFF2-40B4-BE49-F238E27FC236}">
                <a16:creationId xmlns:a16="http://schemas.microsoft.com/office/drawing/2014/main" xmlns="" id="{88064816-73A4-4025-B6C1-E4D3543DAABC}"/>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07504" y="5877272"/>
            <a:ext cx="1811337" cy="89058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3">
            <a:extLst>
              <a:ext uri="{FF2B5EF4-FFF2-40B4-BE49-F238E27FC236}">
                <a16:creationId xmlns:a16="http://schemas.microsoft.com/office/drawing/2014/main" xmlns="" id="{93269034-E2ED-4396-B119-82FC73E9925B}"/>
              </a:ext>
            </a:extLst>
          </p:cNvPr>
          <p:cNvSpPr txBox="1"/>
          <p:nvPr/>
        </p:nvSpPr>
        <p:spPr>
          <a:xfrm>
            <a:off x="3463895" y="0"/>
            <a:ext cx="5680105" cy="1015663"/>
          </a:xfrm>
          <a:prstGeom prst="rect">
            <a:avLst/>
          </a:prstGeom>
          <a:solidFill>
            <a:schemeClr val="tx2">
              <a:lumMod val="20000"/>
              <a:lumOff val="80000"/>
            </a:schemeClr>
          </a:solidFill>
        </p:spPr>
        <p:txBody>
          <a:bodyPr wrap="square" rtlCol="0">
            <a:spAutoFit/>
          </a:bodyPr>
          <a:lstStyle/>
          <a:p>
            <a:pPr algn="ctr"/>
            <a:r>
              <a:rPr lang="en-ZA" sz="3600" b="1" dirty="0">
                <a:solidFill>
                  <a:prstClr val="black"/>
                </a:solidFill>
                <a:latin typeface="Berlin Sans FB Demi" pitchFamily="34" charset="0"/>
              </a:rPr>
              <a:t>Commercial buildings</a:t>
            </a:r>
          </a:p>
          <a:p>
            <a:pPr algn="ctr"/>
            <a:r>
              <a:rPr lang="en-ZA" sz="2400" b="1" dirty="0">
                <a:solidFill>
                  <a:prstClr val="black"/>
                </a:solidFill>
                <a:latin typeface="Berlin Sans FB Demi" pitchFamily="34" charset="0"/>
              </a:rPr>
              <a:t>Saving 3000 litres per day </a:t>
            </a:r>
            <a:endParaRPr lang="en-ZA" sz="1600" b="1" dirty="0">
              <a:solidFill>
                <a:prstClr val="black"/>
              </a:solidFill>
              <a:latin typeface="Berlin Sans FB Demi" pitchFamily="34" charset="0"/>
            </a:endParaRPr>
          </a:p>
        </p:txBody>
      </p:sp>
    </p:spTree>
    <p:extLst>
      <p:ext uri="{BB962C8B-B14F-4D97-AF65-F5344CB8AC3E}">
        <p14:creationId xmlns:p14="http://schemas.microsoft.com/office/powerpoint/2010/main" val="255598621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 name="Picture 2"/>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flipH="1">
            <a:off x="1462484" y="3687733"/>
            <a:ext cx="821469" cy="2284961"/>
          </a:xfrm>
          <a:prstGeom prst="rect">
            <a:avLst/>
          </a:prstGeom>
          <a:solidFill>
            <a:schemeClr val="bg1"/>
          </a:solidFill>
          <a:ln>
            <a:noFill/>
          </a:ln>
          <a:effectLst/>
          <a:extLst/>
        </p:spPr>
      </p:pic>
      <p:sp>
        <p:nvSpPr>
          <p:cNvPr id="9" name="Oval 8"/>
          <p:cNvSpPr/>
          <p:nvPr/>
        </p:nvSpPr>
        <p:spPr>
          <a:xfrm>
            <a:off x="632400" y="4287067"/>
            <a:ext cx="626165" cy="586409"/>
          </a:xfrm>
          <a:prstGeom prst="ellipse">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f-ZA"/>
          </a:p>
        </p:txBody>
      </p:sp>
      <p:sp>
        <p:nvSpPr>
          <p:cNvPr id="11" name="Oval 10"/>
          <p:cNvSpPr/>
          <p:nvPr/>
        </p:nvSpPr>
        <p:spPr>
          <a:xfrm>
            <a:off x="587673" y="4239857"/>
            <a:ext cx="715617" cy="680830"/>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f-ZA"/>
          </a:p>
        </p:txBody>
      </p:sp>
      <p:cxnSp>
        <p:nvCxnSpPr>
          <p:cNvPr id="13" name="Straight Connector 12"/>
          <p:cNvCxnSpPr>
            <a:cxnSpLocks/>
          </p:cNvCxnSpPr>
          <p:nvPr/>
        </p:nvCxnSpPr>
        <p:spPr>
          <a:xfrm>
            <a:off x="1303290" y="4580271"/>
            <a:ext cx="8704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a:cxnSpLocks/>
          </p:cNvCxnSpPr>
          <p:nvPr/>
        </p:nvCxnSpPr>
        <p:spPr>
          <a:xfrm>
            <a:off x="508083" y="4613195"/>
            <a:ext cx="79591"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a:cxnSpLocks/>
          </p:cNvCxnSpPr>
          <p:nvPr/>
        </p:nvCxnSpPr>
        <p:spPr>
          <a:xfrm>
            <a:off x="508083" y="4580271"/>
            <a:ext cx="79591"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a:cxnSpLocks/>
          </p:cNvCxnSpPr>
          <p:nvPr/>
        </p:nvCxnSpPr>
        <p:spPr>
          <a:xfrm flipH="1" flipV="1">
            <a:off x="869075" y="4920686"/>
            <a:ext cx="1553" cy="16081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a:cxnSpLocks/>
          </p:cNvCxnSpPr>
          <p:nvPr/>
        </p:nvCxnSpPr>
        <p:spPr>
          <a:xfrm flipV="1">
            <a:off x="1009930" y="4917892"/>
            <a:ext cx="1475" cy="163607"/>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3" name="Rectangle 22"/>
          <p:cNvSpPr/>
          <p:nvPr/>
        </p:nvSpPr>
        <p:spPr>
          <a:xfrm>
            <a:off x="893359" y="4903076"/>
            <a:ext cx="104245" cy="4643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f-ZA"/>
          </a:p>
        </p:txBody>
      </p:sp>
      <p:cxnSp>
        <p:nvCxnSpPr>
          <p:cNvPr id="25" name="Straight Connector 24"/>
          <p:cNvCxnSpPr>
            <a:cxnSpLocks/>
          </p:cNvCxnSpPr>
          <p:nvPr/>
        </p:nvCxnSpPr>
        <p:spPr>
          <a:xfrm flipH="1">
            <a:off x="888322" y="4917891"/>
            <a:ext cx="9743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32" name="Cylinder 31"/>
          <p:cNvSpPr/>
          <p:nvPr/>
        </p:nvSpPr>
        <p:spPr>
          <a:xfrm>
            <a:off x="889860" y="4931934"/>
            <a:ext cx="94354" cy="351830"/>
          </a:xfrm>
          <a:prstGeom prst="ca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f-ZA"/>
          </a:p>
        </p:txBody>
      </p:sp>
      <p:sp>
        <p:nvSpPr>
          <p:cNvPr id="33" name="Cylinder 32"/>
          <p:cNvSpPr/>
          <p:nvPr/>
        </p:nvSpPr>
        <p:spPr>
          <a:xfrm rot="16200000">
            <a:off x="1191217" y="4904510"/>
            <a:ext cx="94354" cy="682502"/>
          </a:xfrm>
          <a:prstGeom prst="ca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f-ZA"/>
          </a:p>
        </p:txBody>
      </p:sp>
      <p:cxnSp>
        <p:nvCxnSpPr>
          <p:cNvPr id="40" name="Straight Connector 39"/>
          <p:cNvCxnSpPr>
            <a:cxnSpLocks/>
          </p:cNvCxnSpPr>
          <p:nvPr/>
        </p:nvCxnSpPr>
        <p:spPr>
          <a:xfrm>
            <a:off x="1303290" y="4613195"/>
            <a:ext cx="8704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46" name="Rectangle 45"/>
          <p:cNvSpPr/>
          <p:nvPr/>
        </p:nvSpPr>
        <p:spPr>
          <a:xfrm>
            <a:off x="2116628" y="5791893"/>
            <a:ext cx="84167" cy="18703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f-ZA"/>
          </a:p>
        </p:txBody>
      </p:sp>
      <p:pic>
        <p:nvPicPr>
          <p:cNvPr id="48" name="Picture 47"/>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413391" y="3736573"/>
            <a:ext cx="2317921" cy="1344925"/>
          </a:xfrm>
          <a:prstGeom prst="rect">
            <a:avLst/>
          </a:prstGeom>
        </p:spPr>
      </p:pic>
      <p:pic>
        <p:nvPicPr>
          <p:cNvPr id="49" name="Picture 2"/>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flipH="1">
            <a:off x="4830677" y="3687733"/>
            <a:ext cx="821469" cy="2284961"/>
          </a:xfrm>
          <a:prstGeom prst="rect">
            <a:avLst/>
          </a:prstGeom>
          <a:solidFill>
            <a:schemeClr val="bg1"/>
          </a:solidFill>
          <a:ln>
            <a:noFill/>
          </a:ln>
          <a:effectLst/>
          <a:extLst/>
        </p:spPr>
      </p:pic>
      <p:pic>
        <p:nvPicPr>
          <p:cNvPr id="53" name="Picture 5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528047" y="1839889"/>
            <a:ext cx="1896684" cy="1896684"/>
          </a:xfrm>
          <a:prstGeom prst="rect">
            <a:avLst/>
          </a:prstGeom>
        </p:spPr>
      </p:pic>
      <p:pic>
        <p:nvPicPr>
          <p:cNvPr id="55" name="Picture 54"/>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231187" y="1839889"/>
            <a:ext cx="1896684" cy="1896684"/>
          </a:xfrm>
          <a:prstGeom prst="rect">
            <a:avLst/>
          </a:prstGeom>
        </p:spPr>
      </p:pic>
      <p:cxnSp>
        <p:nvCxnSpPr>
          <p:cNvPr id="57" name="Straight Connector 56"/>
          <p:cNvCxnSpPr>
            <a:cxnSpLocks/>
          </p:cNvCxnSpPr>
          <p:nvPr/>
        </p:nvCxnSpPr>
        <p:spPr>
          <a:xfrm>
            <a:off x="2240016" y="4061062"/>
            <a:ext cx="286603" cy="10236"/>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59" name="Straight Connector 58"/>
          <p:cNvCxnSpPr>
            <a:cxnSpLocks/>
          </p:cNvCxnSpPr>
          <p:nvPr/>
        </p:nvCxnSpPr>
        <p:spPr>
          <a:xfrm>
            <a:off x="4646300" y="4166309"/>
            <a:ext cx="286603" cy="10236"/>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61" name="Connector: Elbow 60"/>
          <p:cNvCxnSpPr>
            <a:cxnSpLocks/>
          </p:cNvCxnSpPr>
          <p:nvPr/>
        </p:nvCxnSpPr>
        <p:spPr>
          <a:xfrm rot="5400000" flipH="1" flipV="1">
            <a:off x="4674323" y="3021436"/>
            <a:ext cx="1992648" cy="297097"/>
          </a:xfrm>
          <a:prstGeom prst="bentConnector3">
            <a:avLst>
              <a:gd name="adj1" fmla="val 100854"/>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7" name="Straight Connector 6"/>
          <p:cNvCxnSpPr>
            <a:cxnSpLocks/>
          </p:cNvCxnSpPr>
          <p:nvPr/>
        </p:nvCxnSpPr>
        <p:spPr>
          <a:xfrm>
            <a:off x="198783" y="3729659"/>
            <a:ext cx="8507896" cy="0"/>
          </a:xfrm>
          <a:prstGeom prst="line">
            <a:avLst/>
          </a:prstGeom>
          <a:ln w="571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65" name="TextBox 64"/>
          <p:cNvSpPr txBox="1"/>
          <p:nvPr/>
        </p:nvSpPr>
        <p:spPr>
          <a:xfrm>
            <a:off x="128156" y="1606196"/>
            <a:ext cx="2877711" cy="369332"/>
          </a:xfrm>
          <a:prstGeom prst="rect">
            <a:avLst/>
          </a:prstGeom>
          <a:noFill/>
        </p:spPr>
        <p:txBody>
          <a:bodyPr wrap="none" rtlCol="0">
            <a:spAutoFit/>
          </a:bodyPr>
          <a:lstStyle/>
          <a:p>
            <a:r>
              <a:rPr lang="en-ZA" dirty="0"/>
              <a:t>Municipal waste water line</a:t>
            </a:r>
            <a:endParaRPr lang="af-ZA" dirty="0"/>
          </a:p>
        </p:txBody>
      </p:sp>
      <p:sp>
        <p:nvSpPr>
          <p:cNvPr id="66" name="TextBox 65"/>
          <p:cNvSpPr txBox="1"/>
          <p:nvPr/>
        </p:nvSpPr>
        <p:spPr>
          <a:xfrm>
            <a:off x="151417" y="3027354"/>
            <a:ext cx="915635" cy="369332"/>
          </a:xfrm>
          <a:prstGeom prst="rect">
            <a:avLst/>
          </a:prstGeom>
          <a:noFill/>
        </p:spPr>
        <p:txBody>
          <a:bodyPr wrap="none" rtlCol="0">
            <a:spAutoFit/>
          </a:bodyPr>
          <a:lstStyle/>
          <a:p>
            <a:r>
              <a:rPr lang="en-ZA" dirty="0"/>
              <a:t>Screen</a:t>
            </a:r>
            <a:endParaRPr lang="af-ZA" dirty="0"/>
          </a:p>
        </p:txBody>
      </p:sp>
      <p:sp>
        <p:nvSpPr>
          <p:cNvPr id="67" name="TextBox 66"/>
          <p:cNvSpPr txBox="1"/>
          <p:nvPr/>
        </p:nvSpPr>
        <p:spPr>
          <a:xfrm>
            <a:off x="1321963" y="2608142"/>
            <a:ext cx="1860446" cy="369332"/>
          </a:xfrm>
          <a:prstGeom prst="rect">
            <a:avLst/>
          </a:prstGeom>
          <a:noFill/>
        </p:spPr>
        <p:txBody>
          <a:bodyPr wrap="none" rtlCol="0">
            <a:spAutoFit/>
          </a:bodyPr>
          <a:lstStyle/>
          <a:p>
            <a:r>
              <a:rPr lang="en-ZA" dirty="0"/>
              <a:t>Saddled take-off</a:t>
            </a:r>
            <a:endParaRPr lang="af-ZA" dirty="0"/>
          </a:p>
        </p:txBody>
      </p:sp>
      <p:sp>
        <p:nvSpPr>
          <p:cNvPr id="68" name="TextBox 67"/>
          <p:cNvSpPr txBox="1"/>
          <p:nvPr/>
        </p:nvSpPr>
        <p:spPr>
          <a:xfrm>
            <a:off x="1584371" y="3101507"/>
            <a:ext cx="1646605" cy="369332"/>
          </a:xfrm>
          <a:prstGeom prst="rect">
            <a:avLst/>
          </a:prstGeom>
          <a:noFill/>
        </p:spPr>
        <p:txBody>
          <a:bodyPr wrap="none" rtlCol="0">
            <a:spAutoFit/>
          </a:bodyPr>
          <a:lstStyle/>
          <a:p>
            <a:r>
              <a:rPr lang="en-ZA" dirty="0"/>
              <a:t>Dosing station</a:t>
            </a:r>
            <a:endParaRPr lang="af-ZA" dirty="0"/>
          </a:p>
        </p:txBody>
      </p:sp>
      <p:sp>
        <p:nvSpPr>
          <p:cNvPr id="69" name="TextBox 68"/>
          <p:cNvSpPr txBox="1"/>
          <p:nvPr/>
        </p:nvSpPr>
        <p:spPr>
          <a:xfrm>
            <a:off x="2837084" y="3955437"/>
            <a:ext cx="1723549" cy="369332"/>
          </a:xfrm>
          <a:prstGeom prst="rect">
            <a:avLst/>
          </a:prstGeom>
          <a:noFill/>
        </p:spPr>
        <p:txBody>
          <a:bodyPr wrap="none" rtlCol="0">
            <a:spAutoFit/>
          </a:bodyPr>
          <a:lstStyle/>
          <a:p>
            <a:r>
              <a:rPr lang="en-ZA" b="1" dirty="0" err="1"/>
              <a:t>Clarus</a:t>
            </a:r>
            <a:r>
              <a:rPr lang="en-ZA" b="1" dirty="0"/>
              <a:t> Fusion</a:t>
            </a:r>
            <a:endParaRPr lang="af-ZA" b="1" dirty="0"/>
          </a:p>
        </p:txBody>
      </p:sp>
      <p:sp>
        <p:nvSpPr>
          <p:cNvPr id="70" name="TextBox 69"/>
          <p:cNvSpPr txBox="1"/>
          <p:nvPr/>
        </p:nvSpPr>
        <p:spPr>
          <a:xfrm>
            <a:off x="5548518" y="4729868"/>
            <a:ext cx="1544012" cy="369332"/>
          </a:xfrm>
          <a:prstGeom prst="rect">
            <a:avLst/>
          </a:prstGeom>
          <a:noFill/>
        </p:spPr>
        <p:txBody>
          <a:bodyPr wrap="none" rtlCol="0">
            <a:spAutoFit/>
          </a:bodyPr>
          <a:lstStyle/>
          <a:p>
            <a:r>
              <a:rPr lang="en-ZA" dirty="0"/>
              <a:t>Lifting station</a:t>
            </a:r>
            <a:endParaRPr lang="af-ZA" dirty="0"/>
          </a:p>
        </p:txBody>
      </p:sp>
      <p:sp>
        <p:nvSpPr>
          <p:cNvPr id="71" name="TextBox 70"/>
          <p:cNvSpPr txBox="1"/>
          <p:nvPr/>
        </p:nvSpPr>
        <p:spPr>
          <a:xfrm>
            <a:off x="6069841" y="2608142"/>
            <a:ext cx="992579" cy="369332"/>
          </a:xfrm>
          <a:prstGeom prst="rect">
            <a:avLst/>
          </a:prstGeom>
          <a:solidFill>
            <a:schemeClr val="bg1"/>
          </a:solidFill>
        </p:spPr>
        <p:txBody>
          <a:bodyPr wrap="none" rtlCol="0">
            <a:spAutoFit/>
          </a:bodyPr>
          <a:lstStyle/>
          <a:p>
            <a:r>
              <a:rPr lang="en-ZA" dirty="0"/>
              <a:t>Storage</a:t>
            </a:r>
            <a:endParaRPr lang="af-ZA" dirty="0"/>
          </a:p>
        </p:txBody>
      </p:sp>
      <p:cxnSp>
        <p:nvCxnSpPr>
          <p:cNvPr id="73" name="Straight Arrow Connector 72"/>
          <p:cNvCxnSpPr>
            <a:cxnSpLocks/>
          </p:cNvCxnSpPr>
          <p:nvPr/>
        </p:nvCxnSpPr>
        <p:spPr>
          <a:xfrm flipH="1">
            <a:off x="888322" y="1911539"/>
            <a:ext cx="414968" cy="2436432"/>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76" name="Straight Arrow Connector 75"/>
          <p:cNvCxnSpPr>
            <a:cxnSpLocks/>
            <a:endCxn id="32" idx="1"/>
          </p:cNvCxnSpPr>
          <p:nvPr/>
        </p:nvCxnSpPr>
        <p:spPr>
          <a:xfrm>
            <a:off x="437243" y="3470839"/>
            <a:ext cx="499794" cy="1461095"/>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79" name="Straight Arrow Connector 78"/>
          <p:cNvCxnSpPr>
            <a:cxnSpLocks/>
            <a:stCxn id="68" idx="2"/>
          </p:cNvCxnSpPr>
          <p:nvPr/>
        </p:nvCxnSpPr>
        <p:spPr>
          <a:xfrm flipH="1">
            <a:off x="1965410" y="3470839"/>
            <a:ext cx="442264" cy="265734"/>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82" name="Straight Arrow Connector 81"/>
          <p:cNvCxnSpPr>
            <a:cxnSpLocks/>
            <a:endCxn id="11" idx="7"/>
          </p:cNvCxnSpPr>
          <p:nvPr/>
        </p:nvCxnSpPr>
        <p:spPr>
          <a:xfrm flipH="1">
            <a:off x="1198490" y="2928514"/>
            <a:ext cx="417364" cy="1411048"/>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84" name="TextBox 83"/>
          <p:cNvSpPr txBox="1"/>
          <p:nvPr/>
        </p:nvSpPr>
        <p:spPr>
          <a:xfrm>
            <a:off x="7231187" y="4239857"/>
            <a:ext cx="1492716" cy="369332"/>
          </a:xfrm>
          <a:prstGeom prst="rect">
            <a:avLst/>
          </a:prstGeom>
          <a:noFill/>
        </p:spPr>
        <p:txBody>
          <a:bodyPr wrap="none" rtlCol="0">
            <a:spAutoFit/>
          </a:bodyPr>
          <a:lstStyle/>
          <a:p>
            <a:r>
              <a:rPr lang="en-ZA" dirty="0"/>
              <a:t>Ground level</a:t>
            </a:r>
            <a:endParaRPr lang="af-ZA" dirty="0"/>
          </a:p>
        </p:txBody>
      </p:sp>
      <p:cxnSp>
        <p:nvCxnSpPr>
          <p:cNvPr id="85" name="Straight Arrow Connector 84"/>
          <p:cNvCxnSpPr>
            <a:cxnSpLocks/>
          </p:cNvCxnSpPr>
          <p:nvPr/>
        </p:nvCxnSpPr>
        <p:spPr>
          <a:xfrm flipH="1" flipV="1">
            <a:off x="7278036" y="3768950"/>
            <a:ext cx="472381" cy="532238"/>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1" y="6108871"/>
            <a:ext cx="9143999" cy="584775"/>
          </a:xfrm>
          <a:prstGeom prst="rect">
            <a:avLst/>
          </a:prstGeom>
          <a:solidFill>
            <a:srgbClr val="FFC000"/>
          </a:solidFill>
        </p:spPr>
        <p:txBody>
          <a:bodyPr wrap="square" rtlCol="0">
            <a:spAutoFit/>
          </a:bodyPr>
          <a:lstStyle/>
          <a:p>
            <a:r>
              <a:rPr lang="af-ZA" sz="1600" b="1" dirty="0" err="1"/>
              <a:t>Taking</a:t>
            </a:r>
            <a:r>
              <a:rPr lang="af-ZA" sz="1600" b="1" dirty="0"/>
              <a:t> </a:t>
            </a:r>
            <a:r>
              <a:rPr lang="af-ZA" sz="1600" b="1" dirty="0" err="1"/>
              <a:t>waste</a:t>
            </a:r>
            <a:r>
              <a:rPr lang="af-ZA" sz="1600" b="1" dirty="0"/>
              <a:t> water </a:t>
            </a:r>
            <a:r>
              <a:rPr lang="af-ZA" sz="1600" b="1" dirty="0" err="1"/>
              <a:t>out</a:t>
            </a:r>
            <a:r>
              <a:rPr lang="af-ZA" sz="1600" b="1" dirty="0"/>
              <a:t> of </a:t>
            </a:r>
            <a:r>
              <a:rPr lang="af-ZA" sz="1600" b="1" dirty="0" err="1"/>
              <a:t>the</a:t>
            </a:r>
            <a:r>
              <a:rPr lang="af-ZA" sz="1600" b="1" dirty="0"/>
              <a:t> </a:t>
            </a:r>
            <a:r>
              <a:rPr lang="af-ZA" sz="1600" b="1" dirty="0" err="1"/>
              <a:t>municipal</a:t>
            </a:r>
            <a:r>
              <a:rPr lang="af-ZA" sz="1600" b="1" dirty="0"/>
              <a:t> </a:t>
            </a:r>
            <a:r>
              <a:rPr lang="af-ZA" sz="1600" b="1" dirty="0" err="1"/>
              <a:t>network</a:t>
            </a:r>
            <a:r>
              <a:rPr lang="af-ZA" sz="1600" b="1" dirty="0"/>
              <a:t> </a:t>
            </a:r>
            <a:r>
              <a:rPr lang="af-ZA" sz="1600" b="1" dirty="0" err="1"/>
              <a:t>saves</a:t>
            </a:r>
            <a:r>
              <a:rPr lang="af-ZA" sz="1600" b="1" dirty="0"/>
              <a:t> </a:t>
            </a:r>
            <a:r>
              <a:rPr lang="af-ZA" sz="1600" b="1" dirty="0" err="1"/>
              <a:t>potable</a:t>
            </a:r>
            <a:r>
              <a:rPr lang="af-ZA" sz="1600" b="1" dirty="0"/>
              <a:t> water, </a:t>
            </a:r>
            <a:r>
              <a:rPr lang="af-ZA" sz="1600" b="1" dirty="0" err="1"/>
              <a:t>reduces</a:t>
            </a:r>
            <a:r>
              <a:rPr lang="af-ZA" sz="1600" b="1" dirty="0"/>
              <a:t> </a:t>
            </a:r>
            <a:r>
              <a:rPr lang="af-ZA" sz="1600" b="1" dirty="0" err="1"/>
              <a:t>the</a:t>
            </a:r>
            <a:r>
              <a:rPr lang="af-ZA" sz="1600" b="1" dirty="0"/>
              <a:t> </a:t>
            </a:r>
            <a:r>
              <a:rPr lang="af-ZA" sz="1600" b="1" dirty="0" err="1"/>
              <a:t>load</a:t>
            </a:r>
            <a:r>
              <a:rPr lang="af-ZA" sz="1600" b="1" dirty="0"/>
              <a:t> </a:t>
            </a:r>
            <a:r>
              <a:rPr lang="af-ZA" sz="1600" b="1" dirty="0" err="1"/>
              <a:t>on</a:t>
            </a:r>
            <a:r>
              <a:rPr lang="af-ZA" sz="1600" b="1" dirty="0"/>
              <a:t> </a:t>
            </a:r>
            <a:r>
              <a:rPr lang="af-ZA" sz="1600" b="1" dirty="0" err="1"/>
              <a:t>municipal</a:t>
            </a:r>
            <a:r>
              <a:rPr lang="af-ZA" sz="1600" b="1" dirty="0"/>
              <a:t> </a:t>
            </a:r>
            <a:r>
              <a:rPr lang="af-ZA" sz="1600" b="1" dirty="0" err="1"/>
              <a:t>WWTWs</a:t>
            </a:r>
            <a:r>
              <a:rPr lang="af-ZA" sz="1600" b="1" dirty="0"/>
              <a:t> and WW </a:t>
            </a:r>
            <a:r>
              <a:rPr lang="af-ZA" sz="1600" b="1" dirty="0" err="1"/>
              <a:t>networks</a:t>
            </a:r>
            <a:r>
              <a:rPr lang="af-ZA" sz="1600" b="1" dirty="0"/>
              <a:t>. </a:t>
            </a:r>
            <a:r>
              <a:rPr lang="af-ZA" sz="1600" b="1" dirty="0" err="1"/>
              <a:t>It</a:t>
            </a:r>
            <a:r>
              <a:rPr lang="af-ZA" sz="1600" b="1" dirty="0"/>
              <a:t> frees </a:t>
            </a:r>
            <a:r>
              <a:rPr lang="af-ZA" sz="1600" b="1" dirty="0" err="1"/>
              <a:t>up</a:t>
            </a:r>
            <a:r>
              <a:rPr lang="af-ZA" sz="1600" b="1" dirty="0"/>
              <a:t> </a:t>
            </a:r>
            <a:r>
              <a:rPr lang="af-ZA" sz="1600" b="1" dirty="0" err="1"/>
              <a:t>space</a:t>
            </a:r>
            <a:r>
              <a:rPr lang="af-ZA" sz="1600" b="1" dirty="0"/>
              <a:t> </a:t>
            </a:r>
            <a:r>
              <a:rPr lang="af-ZA" sz="1600" b="1" dirty="0" err="1"/>
              <a:t>for</a:t>
            </a:r>
            <a:r>
              <a:rPr lang="af-ZA" sz="1600" b="1" dirty="0"/>
              <a:t> </a:t>
            </a:r>
            <a:r>
              <a:rPr lang="af-ZA" sz="1600" b="1" dirty="0" err="1"/>
              <a:t>new</a:t>
            </a:r>
            <a:r>
              <a:rPr lang="af-ZA" sz="1600" b="1" dirty="0"/>
              <a:t> </a:t>
            </a:r>
            <a:r>
              <a:rPr lang="af-ZA" sz="1600" b="1" dirty="0" err="1"/>
              <a:t>development</a:t>
            </a:r>
            <a:r>
              <a:rPr lang="af-ZA" sz="1600" b="1" dirty="0"/>
              <a:t> </a:t>
            </a:r>
            <a:r>
              <a:rPr lang="af-ZA" sz="1600" b="1" dirty="0" err="1"/>
              <a:t>to</a:t>
            </a:r>
            <a:r>
              <a:rPr lang="af-ZA" sz="1600" b="1" dirty="0"/>
              <a:t> take </a:t>
            </a:r>
            <a:r>
              <a:rPr lang="af-ZA" sz="1600" b="1" dirty="0" err="1"/>
              <a:t>place</a:t>
            </a:r>
            <a:r>
              <a:rPr lang="af-ZA" sz="1600" b="1" dirty="0"/>
              <a:t>.</a:t>
            </a:r>
          </a:p>
        </p:txBody>
      </p:sp>
      <p:sp>
        <p:nvSpPr>
          <p:cNvPr id="41" name="TextBox 40"/>
          <p:cNvSpPr txBox="1"/>
          <p:nvPr/>
        </p:nvSpPr>
        <p:spPr>
          <a:xfrm>
            <a:off x="3037283" y="194876"/>
            <a:ext cx="4969629" cy="1138773"/>
          </a:xfrm>
          <a:prstGeom prst="rect">
            <a:avLst/>
          </a:prstGeom>
          <a:solidFill>
            <a:schemeClr val="tx2">
              <a:lumMod val="20000"/>
              <a:lumOff val="80000"/>
            </a:schemeClr>
          </a:solidFill>
        </p:spPr>
        <p:txBody>
          <a:bodyPr wrap="none" rtlCol="0">
            <a:spAutoFit/>
          </a:bodyPr>
          <a:lstStyle/>
          <a:p>
            <a:pPr algn="ctr"/>
            <a:r>
              <a:rPr lang="en-ZA" sz="3600" b="1" dirty="0">
                <a:solidFill>
                  <a:prstClr val="black"/>
                </a:solidFill>
                <a:latin typeface="Berlin Sans FB Demi" pitchFamily="34" charset="0"/>
              </a:rPr>
              <a:t>Saving Water</a:t>
            </a:r>
          </a:p>
          <a:p>
            <a:pPr algn="ctr"/>
            <a:r>
              <a:rPr lang="en-ZA" sz="1600" b="1" dirty="0">
                <a:solidFill>
                  <a:prstClr val="black"/>
                </a:solidFill>
                <a:latin typeface="Berlin Sans FB Demi" pitchFamily="34" charset="0"/>
              </a:rPr>
              <a:t>Irrigate sports fields and parks with reclaimed water</a:t>
            </a:r>
          </a:p>
          <a:p>
            <a:pPr algn="ctr"/>
            <a:r>
              <a:rPr lang="en-ZA" sz="1600" b="1" dirty="0">
                <a:solidFill>
                  <a:prstClr val="black"/>
                </a:solidFill>
                <a:latin typeface="Berlin Sans FB Demi" pitchFamily="34" charset="0"/>
              </a:rPr>
              <a:t>Water source:  Municipal waste water pipe line</a:t>
            </a:r>
          </a:p>
        </p:txBody>
      </p:sp>
      <p:pic>
        <p:nvPicPr>
          <p:cNvPr id="42" name="Picture 16" descr="Maskam Water">
            <a:extLst>
              <a:ext uri="{FF2B5EF4-FFF2-40B4-BE49-F238E27FC236}">
                <a16:creationId xmlns:a16="http://schemas.microsoft.com/office/drawing/2014/main" xmlns="" id="{DE01EDE0-EB0B-43B0-AB10-77219118FA4D}"/>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195314" y="230873"/>
            <a:ext cx="1921314" cy="1000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38238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39752" y="2564904"/>
            <a:ext cx="5416868" cy="923330"/>
          </a:xfrm>
          <a:prstGeom prst="rect">
            <a:avLst/>
          </a:prstGeom>
          <a:noFill/>
        </p:spPr>
        <p:txBody>
          <a:bodyPr wrap="none" rtlCol="0">
            <a:spAutoFit/>
          </a:bodyPr>
          <a:lstStyle/>
          <a:p>
            <a:r>
              <a:rPr lang="af-ZA" sz="5400" dirty="0" err="1">
                <a:solidFill>
                  <a:prstClr val="white"/>
                </a:solidFill>
              </a:rPr>
              <a:t>Related</a:t>
            </a:r>
            <a:r>
              <a:rPr lang="af-ZA" sz="5400" dirty="0">
                <a:solidFill>
                  <a:prstClr val="white"/>
                </a:solidFill>
              </a:rPr>
              <a:t> </a:t>
            </a:r>
            <a:r>
              <a:rPr lang="af-ZA" sz="5400" dirty="0" err="1">
                <a:solidFill>
                  <a:prstClr val="white"/>
                </a:solidFill>
              </a:rPr>
              <a:t>products</a:t>
            </a:r>
            <a:endParaRPr lang="af-ZA" sz="5400" dirty="0">
              <a:solidFill>
                <a:prstClr val="white"/>
              </a:solidFill>
            </a:endParaRPr>
          </a:p>
        </p:txBody>
      </p:sp>
      <p:pic>
        <p:nvPicPr>
          <p:cNvPr id="6" name="Picture 16" descr="Maskam Water">
            <a:extLst>
              <a:ext uri="{FF2B5EF4-FFF2-40B4-BE49-F238E27FC236}">
                <a16:creationId xmlns:a16="http://schemas.microsoft.com/office/drawing/2014/main" xmlns="" id="{2DEEE52F-34FB-427D-8213-EC3A2B15C061}"/>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197999" y="5857864"/>
            <a:ext cx="1921314" cy="1000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159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14" descr="zoeller_clarus_logo tm"/>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162197" y="269841"/>
            <a:ext cx="1645153" cy="677416"/>
          </a:xfrm>
          <a:prstGeom prst="rect">
            <a:avLst/>
          </a:prstGeom>
          <a:noFill/>
          <a:ln w="19050">
            <a:solidFill>
              <a:srgbClr val="000000"/>
            </a:solidFill>
            <a:miter lim="800000"/>
            <a:headEnd/>
            <a:tailEnd/>
          </a:ln>
        </p:spPr>
      </p:pic>
      <p:sp>
        <p:nvSpPr>
          <p:cNvPr id="12" name="TextBox 11"/>
          <p:cNvSpPr txBox="1"/>
          <p:nvPr/>
        </p:nvSpPr>
        <p:spPr>
          <a:xfrm>
            <a:off x="5892925" y="1484784"/>
            <a:ext cx="184731" cy="369332"/>
          </a:xfrm>
          <a:prstGeom prst="rect">
            <a:avLst/>
          </a:prstGeom>
          <a:noFill/>
        </p:spPr>
        <p:txBody>
          <a:bodyPr wrap="none" rtlCol="0">
            <a:spAutoFit/>
          </a:bodyPr>
          <a:lstStyle/>
          <a:p>
            <a:endParaRPr lang="af-ZA" dirty="0">
              <a:solidFill>
                <a:prstClr val="black"/>
              </a:solidFill>
            </a:endParaRPr>
          </a:p>
        </p:txBody>
      </p:sp>
      <p:pic>
        <p:nvPicPr>
          <p:cNvPr id="3074" name="Picture 2"/>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l="51067" t="15920" r="12777" b="14030"/>
          <a:stretch/>
        </p:blipFill>
        <p:spPr bwMode="auto">
          <a:xfrm>
            <a:off x="4399123" y="1991815"/>
            <a:ext cx="4408227" cy="4804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descr="C:\BACKUP\Maskam Water\Fotos\Openbare Fotos\S2 Screen\043.JP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382293" y="917465"/>
            <a:ext cx="3502907" cy="2304256"/>
          </a:xfrm>
          <a:prstGeom prst="rect">
            <a:avLst/>
          </a:prstGeom>
          <a:noFill/>
          <a:extLst>
            <a:ext uri="{909E8E84-426E-40DD-AFC4-6F175D3DCCD1}">
              <a14:hiddenFill xmlns:a14="http://schemas.microsoft.com/office/drawing/2010/main">
                <a:solidFill>
                  <a:srgbClr val="FFFFFF"/>
                </a:solidFill>
              </a14:hiddenFill>
            </a:ext>
          </a:extLst>
        </p:spPr>
      </p:pic>
      <p:sp>
        <p:nvSpPr>
          <p:cNvPr id="28" name="TextBox 27"/>
          <p:cNvSpPr txBox="1"/>
          <p:nvPr/>
        </p:nvSpPr>
        <p:spPr>
          <a:xfrm>
            <a:off x="825535" y="422154"/>
            <a:ext cx="2616422" cy="461665"/>
          </a:xfrm>
          <a:prstGeom prst="rect">
            <a:avLst/>
          </a:prstGeom>
          <a:noFill/>
        </p:spPr>
        <p:txBody>
          <a:bodyPr wrap="none" rtlCol="0">
            <a:spAutoFit/>
          </a:bodyPr>
          <a:lstStyle/>
          <a:p>
            <a:r>
              <a:rPr lang="en-ZA" sz="2400" dirty="0">
                <a:solidFill>
                  <a:prstClr val="black"/>
                </a:solidFill>
              </a:rPr>
              <a:t>Hand rake screen</a:t>
            </a:r>
            <a:endParaRPr lang="en-ZA" dirty="0">
              <a:solidFill>
                <a:prstClr val="black"/>
              </a:solidFill>
            </a:endParaRPr>
          </a:p>
        </p:txBody>
      </p:sp>
      <p:sp>
        <p:nvSpPr>
          <p:cNvPr id="29" name="TextBox 28"/>
          <p:cNvSpPr txBox="1"/>
          <p:nvPr/>
        </p:nvSpPr>
        <p:spPr>
          <a:xfrm>
            <a:off x="6314743" y="1484784"/>
            <a:ext cx="2153154" cy="461665"/>
          </a:xfrm>
          <a:prstGeom prst="rect">
            <a:avLst/>
          </a:prstGeom>
          <a:noFill/>
        </p:spPr>
        <p:txBody>
          <a:bodyPr wrap="none" rtlCol="0">
            <a:spAutoFit/>
          </a:bodyPr>
          <a:lstStyle/>
          <a:p>
            <a:r>
              <a:rPr lang="en-ZA" sz="2400" dirty="0">
                <a:solidFill>
                  <a:prstClr val="black"/>
                </a:solidFill>
              </a:rPr>
              <a:t>Lifting stations</a:t>
            </a:r>
            <a:endParaRPr lang="en-ZA" dirty="0">
              <a:solidFill>
                <a:prstClr val="black"/>
              </a:solidFill>
            </a:endParaRPr>
          </a:p>
        </p:txBody>
      </p:sp>
      <p:sp>
        <p:nvSpPr>
          <p:cNvPr id="6" name="Rectangle 5"/>
          <p:cNvSpPr/>
          <p:nvPr/>
        </p:nvSpPr>
        <p:spPr>
          <a:xfrm>
            <a:off x="4399123" y="5589240"/>
            <a:ext cx="964965" cy="126875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f-ZA"/>
          </a:p>
        </p:txBody>
      </p:sp>
      <p:sp>
        <p:nvSpPr>
          <p:cNvPr id="8" name="Rectangle 7"/>
          <p:cNvSpPr/>
          <p:nvPr/>
        </p:nvSpPr>
        <p:spPr>
          <a:xfrm>
            <a:off x="5220072" y="6259624"/>
            <a:ext cx="1008112" cy="40973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f-ZA"/>
          </a:p>
        </p:txBody>
      </p:sp>
      <p:sp>
        <p:nvSpPr>
          <p:cNvPr id="33" name="TextBox 32"/>
          <p:cNvSpPr txBox="1"/>
          <p:nvPr/>
        </p:nvSpPr>
        <p:spPr>
          <a:xfrm>
            <a:off x="2843808" y="6473593"/>
            <a:ext cx="2520280" cy="369332"/>
          </a:xfrm>
          <a:prstGeom prst="rect">
            <a:avLst/>
          </a:prstGeom>
          <a:noFill/>
        </p:spPr>
        <p:txBody>
          <a:bodyPr wrap="square" rtlCol="0">
            <a:spAutoFit/>
          </a:bodyPr>
          <a:lstStyle/>
          <a:p>
            <a:r>
              <a:rPr lang="af-ZA" dirty="0" err="1">
                <a:solidFill>
                  <a:srgbClr val="009900"/>
                </a:solidFill>
              </a:rPr>
              <a:t>Ribbed</a:t>
            </a:r>
            <a:r>
              <a:rPr lang="af-ZA" dirty="0">
                <a:solidFill>
                  <a:srgbClr val="009900"/>
                </a:solidFill>
              </a:rPr>
              <a:t> </a:t>
            </a:r>
            <a:r>
              <a:rPr lang="af-ZA" dirty="0" err="1">
                <a:solidFill>
                  <a:srgbClr val="009900"/>
                </a:solidFill>
              </a:rPr>
              <a:t>for</a:t>
            </a:r>
            <a:r>
              <a:rPr lang="af-ZA" dirty="0">
                <a:solidFill>
                  <a:srgbClr val="009900"/>
                </a:solidFill>
              </a:rPr>
              <a:t> </a:t>
            </a:r>
            <a:r>
              <a:rPr lang="af-ZA" dirty="0" err="1">
                <a:solidFill>
                  <a:srgbClr val="009900"/>
                </a:solidFill>
              </a:rPr>
              <a:t>anti-floating</a:t>
            </a:r>
            <a:endParaRPr lang="af-ZA" dirty="0">
              <a:solidFill>
                <a:srgbClr val="009900"/>
              </a:solidFill>
            </a:endParaRPr>
          </a:p>
        </p:txBody>
      </p:sp>
      <p:pic>
        <p:nvPicPr>
          <p:cNvPr id="13" name="Picture 16" descr="Maskam Water">
            <a:extLst>
              <a:ext uri="{FF2B5EF4-FFF2-40B4-BE49-F238E27FC236}">
                <a16:creationId xmlns:a16="http://schemas.microsoft.com/office/drawing/2014/main" xmlns="" id="{C3DA641D-F917-4147-A25C-FE6645EB8F7C}"/>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264642" y="5677048"/>
            <a:ext cx="1921314" cy="1000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811505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16D827CB-C12B-4736-B3C3-6F8B7C7EC297}"/>
              </a:ext>
            </a:extLst>
          </p:cNvPr>
          <p:cNvSpPr/>
          <p:nvPr/>
        </p:nvSpPr>
        <p:spPr>
          <a:xfrm>
            <a:off x="0" y="1997839"/>
            <a:ext cx="9144000" cy="1477328"/>
          </a:xfrm>
          <a:prstGeom prst="rect">
            <a:avLst/>
          </a:prstGeom>
        </p:spPr>
        <p:txBody>
          <a:bodyPr wrap="square">
            <a:spAutoFit/>
          </a:bodyPr>
          <a:lstStyle/>
          <a:p>
            <a:pPr>
              <a:spcAft>
                <a:spcPts val="0"/>
              </a:spcAft>
            </a:pPr>
            <a:r>
              <a:rPr lang="en-ZA" b="1" dirty="0">
                <a:solidFill>
                  <a:srgbClr val="000000"/>
                </a:solidFill>
                <a:latin typeface="Century Gothic"/>
              </a:rPr>
              <a:t>Section 45(3) </a:t>
            </a:r>
            <a:r>
              <a:rPr lang="en-ZA" dirty="0">
                <a:solidFill>
                  <a:srgbClr val="000000"/>
                </a:solidFill>
                <a:latin typeface="Century Gothic"/>
              </a:rPr>
              <a:t>Where a property is supplied with both potable drinking water and water derived from alternative water sources</a:t>
            </a:r>
            <a:r>
              <a:rPr lang="en-ZA" dirty="0">
                <a:solidFill>
                  <a:srgbClr val="000000"/>
                </a:solidFill>
                <a:highlight>
                  <a:srgbClr val="FFFF00"/>
                </a:highlight>
                <a:latin typeface="Century Gothic"/>
              </a:rPr>
              <a:t>, an industry-approved mechanism to prevent backflow will be required. An example </a:t>
            </a:r>
            <a:r>
              <a:rPr lang="en-ZA" dirty="0">
                <a:solidFill>
                  <a:srgbClr val="000000"/>
                </a:solidFill>
                <a:latin typeface="Century Gothic"/>
              </a:rPr>
              <a:t>of this is a reduced pressure zone (RPZ)valve. Reference to treated effluent was replaced with alternative water sources</a:t>
            </a:r>
            <a:endParaRPr lang="af-ZA" sz="1800" dirty="0">
              <a:effectLst/>
              <a:latin typeface="Times New Roman" panose="02020603050405020304" pitchFamily="18" charset="0"/>
              <a:ea typeface="Times New Roman" panose="02020603050405020304" pitchFamily="18" charset="0"/>
            </a:endParaRPr>
          </a:p>
        </p:txBody>
      </p:sp>
      <p:sp>
        <p:nvSpPr>
          <p:cNvPr id="3" name="TextBox 2">
            <a:extLst>
              <a:ext uri="{FF2B5EF4-FFF2-40B4-BE49-F238E27FC236}">
                <a16:creationId xmlns:a16="http://schemas.microsoft.com/office/drawing/2014/main" xmlns="" id="{B6045314-A9A8-4629-8420-A6BD2DBBCF6F}"/>
              </a:ext>
            </a:extLst>
          </p:cNvPr>
          <p:cNvSpPr txBox="1"/>
          <p:nvPr/>
        </p:nvSpPr>
        <p:spPr>
          <a:xfrm>
            <a:off x="2878267" y="260648"/>
            <a:ext cx="3387466" cy="1446550"/>
          </a:xfrm>
          <a:prstGeom prst="rect">
            <a:avLst/>
          </a:prstGeom>
          <a:noFill/>
        </p:spPr>
        <p:txBody>
          <a:bodyPr wrap="none" rtlCol="0">
            <a:spAutoFit/>
          </a:bodyPr>
          <a:lstStyle/>
          <a:p>
            <a:r>
              <a:rPr lang="af-ZA" sz="8800" dirty="0" err="1">
                <a:solidFill>
                  <a:srgbClr val="FF3300"/>
                </a:solidFill>
              </a:rPr>
              <a:t>Safety</a:t>
            </a:r>
            <a:endParaRPr lang="af-ZA" sz="8800" dirty="0">
              <a:solidFill>
                <a:srgbClr val="FF3300"/>
              </a:solidFill>
            </a:endParaRPr>
          </a:p>
        </p:txBody>
      </p:sp>
      <p:pic>
        <p:nvPicPr>
          <p:cNvPr id="5" name="Picture 16" descr="Maskam Water">
            <a:extLst>
              <a:ext uri="{FF2B5EF4-FFF2-40B4-BE49-F238E27FC236}">
                <a16:creationId xmlns:a16="http://schemas.microsoft.com/office/drawing/2014/main" xmlns="" id="{CA238FCF-9FE6-4FF7-85E2-F191BB2A3F6A}"/>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092280" y="5733256"/>
            <a:ext cx="1921314" cy="10001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xmlns="" id="{B612B2AE-839C-49DA-AE57-660B368C961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051719" y="4149081"/>
            <a:ext cx="3516921" cy="2304256"/>
          </a:xfrm>
          <a:prstGeom prst="rect">
            <a:avLst/>
          </a:prstGeom>
        </p:spPr>
      </p:pic>
      <p:sp>
        <p:nvSpPr>
          <p:cNvPr id="6" name="Teksblokkie 5">
            <a:extLst>
              <a:ext uri="{FF2B5EF4-FFF2-40B4-BE49-F238E27FC236}">
                <a16:creationId xmlns:a16="http://schemas.microsoft.com/office/drawing/2014/main" xmlns="" id="{63455F9D-EBCF-4416-9BCD-B25FD3E1DB62}"/>
              </a:ext>
            </a:extLst>
          </p:cNvPr>
          <p:cNvSpPr txBox="1"/>
          <p:nvPr/>
        </p:nvSpPr>
        <p:spPr>
          <a:xfrm>
            <a:off x="179512" y="4170047"/>
            <a:ext cx="3288080" cy="369332"/>
          </a:xfrm>
          <a:prstGeom prst="rect">
            <a:avLst/>
          </a:prstGeom>
          <a:noFill/>
        </p:spPr>
        <p:txBody>
          <a:bodyPr wrap="none" rtlCol="0">
            <a:spAutoFit/>
          </a:bodyPr>
          <a:lstStyle/>
          <a:p>
            <a:r>
              <a:rPr lang="en-ZA" dirty="0"/>
              <a:t>ARI RPZ Back Flow Preventer</a:t>
            </a:r>
            <a:endParaRPr lang="af-ZA" dirty="0"/>
          </a:p>
        </p:txBody>
      </p:sp>
      <p:sp>
        <p:nvSpPr>
          <p:cNvPr id="8" name="Teksblokkie 7">
            <a:extLst>
              <a:ext uri="{FF2B5EF4-FFF2-40B4-BE49-F238E27FC236}">
                <a16:creationId xmlns:a16="http://schemas.microsoft.com/office/drawing/2014/main" xmlns="" id="{73E385FE-3037-4EC8-A9CB-94D4E623F246}"/>
              </a:ext>
            </a:extLst>
          </p:cNvPr>
          <p:cNvSpPr txBox="1"/>
          <p:nvPr/>
        </p:nvSpPr>
        <p:spPr>
          <a:xfrm>
            <a:off x="5940152" y="4725144"/>
            <a:ext cx="2565999" cy="646331"/>
          </a:xfrm>
          <a:prstGeom prst="rect">
            <a:avLst/>
          </a:prstGeom>
          <a:noFill/>
        </p:spPr>
        <p:txBody>
          <a:bodyPr wrap="square" rtlCol="0">
            <a:spAutoFit/>
          </a:bodyPr>
          <a:lstStyle/>
          <a:p>
            <a:r>
              <a:rPr lang="en-ZA" dirty="0">
                <a:solidFill>
                  <a:srgbClr val="FF0000"/>
                </a:solidFill>
              </a:rPr>
              <a:t>A non-rerun valve is NOT an RPZ…</a:t>
            </a:r>
            <a:endParaRPr lang="af-ZA" dirty="0">
              <a:solidFill>
                <a:srgbClr val="FF0000"/>
              </a:solidFill>
            </a:endParaRPr>
          </a:p>
        </p:txBody>
      </p:sp>
    </p:spTree>
    <p:extLst>
      <p:ext uri="{BB962C8B-B14F-4D97-AF65-F5344CB8AC3E}">
        <p14:creationId xmlns:p14="http://schemas.microsoft.com/office/powerpoint/2010/main" val="84812705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14" descr="zoeller_clarus_logo tm"/>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162197" y="269841"/>
            <a:ext cx="1645153" cy="677416"/>
          </a:xfrm>
          <a:prstGeom prst="rect">
            <a:avLst/>
          </a:prstGeom>
          <a:noFill/>
          <a:ln w="19050">
            <a:solidFill>
              <a:srgbClr val="000000"/>
            </a:solidFill>
            <a:miter lim="800000"/>
            <a:headEnd/>
            <a:tailEnd/>
          </a:ln>
        </p:spPr>
      </p:pic>
      <p:sp>
        <p:nvSpPr>
          <p:cNvPr id="12" name="TextBox 11"/>
          <p:cNvSpPr txBox="1"/>
          <p:nvPr/>
        </p:nvSpPr>
        <p:spPr>
          <a:xfrm>
            <a:off x="5892925" y="1484784"/>
            <a:ext cx="184731" cy="369332"/>
          </a:xfrm>
          <a:prstGeom prst="rect">
            <a:avLst/>
          </a:prstGeom>
          <a:noFill/>
        </p:spPr>
        <p:txBody>
          <a:bodyPr wrap="none" rtlCol="0">
            <a:spAutoFit/>
          </a:bodyPr>
          <a:lstStyle/>
          <a:p>
            <a:endParaRPr lang="af-ZA" dirty="0">
              <a:solidFill>
                <a:prstClr val="black"/>
              </a:solidFill>
            </a:endParaRPr>
          </a:p>
        </p:txBody>
      </p:sp>
      <p:pic>
        <p:nvPicPr>
          <p:cNvPr id="3076" name="Picture 4" descr="C:\BACKUP\Maskam Water\Fotos\Privaat fotos\Back Flow Preventer\008.JP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868270" y="1298972"/>
            <a:ext cx="2031669" cy="1523752"/>
          </a:xfrm>
          <a:prstGeom prst="rect">
            <a:avLst/>
          </a:prstGeom>
          <a:noFill/>
          <a:extLst>
            <a:ext uri="{909E8E84-426E-40DD-AFC4-6F175D3DCCD1}">
              <a14:hiddenFill xmlns:a14="http://schemas.microsoft.com/office/drawing/2010/main">
                <a:solidFill>
                  <a:srgbClr val="FFFFFF"/>
                </a:solidFill>
              </a14:hiddenFill>
            </a:ext>
          </a:extLst>
        </p:spPr>
      </p:pic>
      <p:pic>
        <p:nvPicPr>
          <p:cNvPr id="3077" name="Picture 5" descr="C:\BACKUP\Maskam Water\Fotos\Privaat fotos\Back Flow Preventer\006.JP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323529" y="725307"/>
            <a:ext cx="2269258" cy="152375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6302745" y="6094240"/>
            <a:ext cx="570958" cy="24744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f-ZA"/>
          </a:p>
        </p:txBody>
      </p:sp>
      <p:sp>
        <p:nvSpPr>
          <p:cNvPr id="27" name="TextBox 26"/>
          <p:cNvSpPr txBox="1"/>
          <p:nvPr/>
        </p:nvSpPr>
        <p:spPr>
          <a:xfrm>
            <a:off x="298842" y="121713"/>
            <a:ext cx="6544997" cy="461665"/>
          </a:xfrm>
          <a:prstGeom prst="rect">
            <a:avLst/>
          </a:prstGeom>
          <a:noFill/>
        </p:spPr>
        <p:txBody>
          <a:bodyPr wrap="none" rtlCol="0">
            <a:spAutoFit/>
          </a:bodyPr>
          <a:lstStyle/>
          <a:p>
            <a:r>
              <a:rPr lang="en-ZA" sz="2400" dirty="0">
                <a:solidFill>
                  <a:prstClr val="black"/>
                </a:solidFill>
              </a:rPr>
              <a:t>110mm &amp; 160mm gravity back flow preventer</a:t>
            </a:r>
            <a:endParaRPr lang="en-ZA" dirty="0">
              <a:solidFill>
                <a:prstClr val="black"/>
              </a:solidFill>
            </a:endParaRPr>
          </a:p>
        </p:txBody>
      </p:sp>
      <p:pic>
        <p:nvPicPr>
          <p:cNvPr id="3078" name="Picture 6" descr="C:\BACKUP\Maskam Water\Maskam Water CD1508\Photos\Quiet check valve - full bore spring loaded.jpg"/>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a:stretch/>
        </p:blipFill>
        <p:spPr bwMode="auto">
          <a:xfrm>
            <a:off x="6450257" y="3367249"/>
            <a:ext cx="2502783" cy="733609"/>
          </a:xfrm>
          <a:prstGeom prst="rect">
            <a:avLst/>
          </a:prstGeom>
          <a:noFill/>
          <a:extLst>
            <a:ext uri="{909E8E84-426E-40DD-AFC4-6F175D3DCCD1}">
              <a14:hiddenFill xmlns:a14="http://schemas.microsoft.com/office/drawing/2010/main">
                <a:solidFill>
                  <a:srgbClr val="FFFFFF"/>
                </a:solidFill>
              </a14:hiddenFill>
            </a:ext>
          </a:extLst>
        </p:spPr>
      </p:pic>
      <p:sp>
        <p:nvSpPr>
          <p:cNvPr id="30" name="TextBox 29"/>
          <p:cNvSpPr txBox="1"/>
          <p:nvPr/>
        </p:nvSpPr>
        <p:spPr>
          <a:xfrm>
            <a:off x="84412" y="3503222"/>
            <a:ext cx="6365845" cy="461665"/>
          </a:xfrm>
          <a:prstGeom prst="rect">
            <a:avLst/>
          </a:prstGeom>
          <a:noFill/>
        </p:spPr>
        <p:txBody>
          <a:bodyPr wrap="none" rtlCol="0">
            <a:spAutoFit/>
          </a:bodyPr>
          <a:lstStyle/>
          <a:p>
            <a:r>
              <a:rPr lang="en-ZA" sz="2400" dirty="0">
                <a:solidFill>
                  <a:prstClr val="black"/>
                </a:solidFill>
              </a:rPr>
              <a:t>Full bore check valves – 40mm spring loaded</a:t>
            </a:r>
            <a:endParaRPr lang="en-ZA" dirty="0">
              <a:solidFill>
                <a:prstClr val="black"/>
              </a:solidFill>
            </a:endParaRPr>
          </a:p>
        </p:txBody>
      </p:sp>
      <p:pic>
        <p:nvPicPr>
          <p:cNvPr id="4" name="Picture 3">
            <a:extLst>
              <a:ext uri="{FF2B5EF4-FFF2-40B4-BE49-F238E27FC236}">
                <a16:creationId xmlns:a16="http://schemas.microsoft.com/office/drawing/2014/main" xmlns="" id="{BD771330-6D9B-4F7D-8D97-240A9CA21BF0}"/>
              </a:ext>
            </a:extLst>
          </p:cNvPr>
          <p:cNvPicPr>
            <a:picLocks noChangeAspect="1"/>
          </p:cNvPicPr>
          <p:nvPr/>
        </p:nvPicPr>
        <p:blipFill>
          <a:blip r:embed="rId6"/>
          <a:stretch>
            <a:fillRect/>
          </a:stretch>
        </p:blipFill>
        <p:spPr>
          <a:xfrm>
            <a:off x="3469057" y="5398905"/>
            <a:ext cx="1133475" cy="1133475"/>
          </a:xfrm>
          <a:prstGeom prst="rect">
            <a:avLst/>
          </a:prstGeom>
        </p:spPr>
      </p:pic>
      <p:pic>
        <p:nvPicPr>
          <p:cNvPr id="5" name="Picture 4">
            <a:extLst>
              <a:ext uri="{FF2B5EF4-FFF2-40B4-BE49-F238E27FC236}">
                <a16:creationId xmlns:a16="http://schemas.microsoft.com/office/drawing/2014/main" xmlns="" id="{69B75413-E04E-4E7C-BAE4-5F88D1D48D79}"/>
              </a:ext>
            </a:extLst>
          </p:cNvPr>
          <p:cNvPicPr>
            <a:picLocks noChangeAspect="1"/>
          </p:cNvPicPr>
          <p:nvPr/>
        </p:nvPicPr>
        <p:blipFill>
          <a:blip r:embed="rId7"/>
          <a:stretch>
            <a:fillRect/>
          </a:stretch>
        </p:blipFill>
        <p:spPr>
          <a:xfrm>
            <a:off x="2542171" y="5391978"/>
            <a:ext cx="1133475" cy="1133475"/>
          </a:xfrm>
          <a:prstGeom prst="rect">
            <a:avLst/>
          </a:prstGeom>
        </p:spPr>
      </p:pic>
      <p:sp>
        <p:nvSpPr>
          <p:cNvPr id="15" name="TextBox 14">
            <a:extLst>
              <a:ext uri="{FF2B5EF4-FFF2-40B4-BE49-F238E27FC236}">
                <a16:creationId xmlns:a16="http://schemas.microsoft.com/office/drawing/2014/main" xmlns="" id="{2A34D804-E9B9-428B-9457-D37D2502EF40}"/>
              </a:ext>
            </a:extLst>
          </p:cNvPr>
          <p:cNvSpPr txBox="1"/>
          <p:nvPr/>
        </p:nvSpPr>
        <p:spPr>
          <a:xfrm>
            <a:off x="2182022" y="4824105"/>
            <a:ext cx="6878806" cy="461665"/>
          </a:xfrm>
          <a:prstGeom prst="rect">
            <a:avLst/>
          </a:prstGeom>
          <a:noFill/>
        </p:spPr>
        <p:txBody>
          <a:bodyPr wrap="none" rtlCol="0">
            <a:spAutoFit/>
          </a:bodyPr>
          <a:lstStyle/>
          <a:p>
            <a:r>
              <a:rPr lang="en-ZA" sz="2400" dirty="0">
                <a:solidFill>
                  <a:prstClr val="black"/>
                </a:solidFill>
              </a:rPr>
              <a:t>Full bore check valves – 50mm not spring loaded</a:t>
            </a:r>
            <a:endParaRPr lang="en-ZA" dirty="0">
              <a:solidFill>
                <a:prstClr val="black"/>
              </a:solidFill>
            </a:endParaRPr>
          </a:p>
        </p:txBody>
      </p:sp>
      <p:sp>
        <p:nvSpPr>
          <p:cNvPr id="17" name="TextBox 16">
            <a:extLst>
              <a:ext uri="{FF2B5EF4-FFF2-40B4-BE49-F238E27FC236}">
                <a16:creationId xmlns:a16="http://schemas.microsoft.com/office/drawing/2014/main" xmlns="" id="{F1ED0893-0E48-4386-825B-AD573B631C5B}"/>
              </a:ext>
            </a:extLst>
          </p:cNvPr>
          <p:cNvSpPr txBox="1"/>
          <p:nvPr/>
        </p:nvSpPr>
        <p:spPr>
          <a:xfrm>
            <a:off x="4180782" y="5632575"/>
            <a:ext cx="4963218" cy="461665"/>
          </a:xfrm>
          <a:prstGeom prst="rect">
            <a:avLst/>
          </a:prstGeom>
          <a:noFill/>
        </p:spPr>
        <p:txBody>
          <a:bodyPr wrap="none" rtlCol="0">
            <a:spAutoFit/>
          </a:bodyPr>
          <a:lstStyle/>
          <a:p>
            <a:r>
              <a:rPr lang="en-ZA" sz="2400" dirty="0">
                <a:solidFill>
                  <a:prstClr val="black"/>
                </a:solidFill>
              </a:rPr>
              <a:t>3.5 bar and 10 bar valves available</a:t>
            </a:r>
            <a:endParaRPr lang="en-ZA" dirty="0">
              <a:solidFill>
                <a:prstClr val="black"/>
              </a:solidFill>
            </a:endParaRPr>
          </a:p>
        </p:txBody>
      </p:sp>
      <p:pic>
        <p:nvPicPr>
          <p:cNvPr id="18" name="Picture 16" descr="Maskam Water">
            <a:extLst>
              <a:ext uri="{FF2B5EF4-FFF2-40B4-BE49-F238E27FC236}">
                <a16:creationId xmlns:a16="http://schemas.microsoft.com/office/drawing/2014/main" xmlns="" id="{CB157502-2179-4054-9F02-45645A0513B8}"/>
              </a:ext>
            </a:extLst>
          </p:cNvPr>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157414" y="5717893"/>
            <a:ext cx="1921314" cy="1000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375210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453EDB12-AAE2-4371-816D-A5FADF870C06}"/>
              </a:ext>
            </a:extLst>
          </p:cNvPr>
          <p:cNvSpPr txBox="1"/>
          <p:nvPr/>
        </p:nvSpPr>
        <p:spPr>
          <a:xfrm>
            <a:off x="79451" y="798936"/>
            <a:ext cx="9034846" cy="923330"/>
          </a:xfrm>
          <a:prstGeom prst="rect">
            <a:avLst/>
          </a:prstGeom>
          <a:noFill/>
        </p:spPr>
        <p:txBody>
          <a:bodyPr wrap="none" rtlCol="0">
            <a:spAutoFit/>
          </a:bodyPr>
          <a:lstStyle/>
          <a:p>
            <a:r>
              <a:rPr lang="af-ZA" sz="5400" dirty="0" err="1">
                <a:latin typeface="Bauhaus 93" panose="04030905020B02020C02" pitchFamily="82" charset="0"/>
              </a:rPr>
              <a:t>Operating</a:t>
            </a:r>
            <a:r>
              <a:rPr lang="af-ZA" sz="5400" dirty="0">
                <a:latin typeface="Bauhaus 93" panose="04030905020B02020C02" pitchFamily="82" charset="0"/>
              </a:rPr>
              <a:t> </a:t>
            </a:r>
            <a:r>
              <a:rPr lang="af-ZA" sz="5400" dirty="0" err="1">
                <a:latin typeface="Bauhaus 93" panose="04030905020B02020C02" pitchFamily="82" charset="0"/>
              </a:rPr>
              <a:t>cost</a:t>
            </a:r>
            <a:r>
              <a:rPr lang="af-ZA" sz="5400" dirty="0">
                <a:latin typeface="Bauhaus 93" panose="04030905020B02020C02" pitchFamily="82" charset="0"/>
              </a:rPr>
              <a:t> and </a:t>
            </a:r>
            <a:r>
              <a:rPr lang="af-ZA" sz="5400" dirty="0" err="1">
                <a:latin typeface="Bauhaus 93" panose="04030905020B02020C02" pitchFamily="82" charset="0"/>
              </a:rPr>
              <a:t>payback</a:t>
            </a:r>
            <a:endParaRPr lang="af-ZA" sz="5400" dirty="0">
              <a:latin typeface="Bauhaus 93" panose="04030905020B02020C02" pitchFamily="82" charset="0"/>
            </a:endParaRPr>
          </a:p>
        </p:txBody>
      </p:sp>
      <p:sp>
        <p:nvSpPr>
          <p:cNvPr id="3" name="TextBox 2">
            <a:extLst>
              <a:ext uri="{FF2B5EF4-FFF2-40B4-BE49-F238E27FC236}">
                <a16:creationId xmlns:a16="http://schemas.microsoft.com/office/drawing/2014/main" xmlns="" id="{D6EC9509-F222-4D14-A8EE-B4BE8BC84B4E}"/>
              </a:ext>
            </a:extLst>
          </p:cNvPr>
          <p:cNvSpPr txBox="1"/>
          <p:nvPr/>
        </p:nvSpPr>
        <p:spPr>
          <a:xfrm>
            <a:off x="4283968" y="3356992"/>
            <a:ext cx="312906" cy="369332"/>
          </a:xfrm>
          <a:prstGeom prst="rect">
            <a:avLst/>
          </a:prstGeom>
          <a:noFill/>
        </p:spPr>
        <p:txBody>
          <a:bodyPr wrap="none" rtlCol="0">
            <a:spAutoFit/>
          </a:bodyPr>
          <a:lstStyle/>
          <a:p>
            <a:r>
              <a:rPr lang="af-ZA" dirty="0"/>
              <a:t>$</a:t>
            </a:r>
          </a:p>
        </p:txBody>
      </p:sp>
      <p:pic>
        <p:nvPicPr>
          <p:cNvPr id="4" name="Picture 3">
            <a:extLst>
              <a:ext uri="{FF2B5EF4-FFF2-40B4-BE49-F238E27FC236}">
                <a16:creationId xmlns:a16="http://schemas.microsoft.com/office/drawing/2014/main" xmlns="" id="{395198B5-40D8-4D73-8E70-E3243B1E448C}"/>
              </a:ext>
            </a:extLst>
          </p:cNvPr>
          <p:cNvPicPr>
            <a:picLocks noChangeAspect="1"/>
          </p:cNvPicPr>
          <p:nvPr/>
        </p:nvPicPr>
        <p:blipFill>
          <a:blip r:embed="rId2"/>
          <a:stretch>
            <a:fillRect/>
          </a:stretch>
        </p:blipFill>
        <p:spPr>
          <a:xfrm>
            <a:off x="2261636" y="2911786"/>
            <a:ext cx="1200150" cy="1200150"/>
          </a:xfrm>
          <a:prstGeom prst="rect">
            <a:avLst/>
          </a:prstGeom>
        </p:spPr>
      </p:pic>
      <p:pic>
        <p:nvPicPr>
          <p:cNvPr id="5" name="Picture 4">
            <a:extLst>
              <a:ext uri="{FF2B5EF4-FFF2-40B4-BE49-F238E27FC236}">
                <a16:creationId xmlns:a16="http://schemas.microsoft.com/office/drawing/2014/main" xmlns="" id="{2FEBEE17-C5EB-4B7B-9764-36D60C140A0C}"/>
              </a:ext>
            </a:extLst>
          </p:cNvPr>
          <p:cNvPicPr>
            <a:picLocks noChangeAspect="1"/>
          </p:cNvPicPr>
          <p:nvPr/>
        </p:nvPicPr>
        <p:blipFill>
          <a:blip r:embed="rId2"/>
          <a:stretch>
            <a:fillRect/>
          </a:stretch>
        </p:blipFill>
        <p:spPr>
          <a:xfrm>
            <a:off x="292188" y="2341508"/>
            <a:ext cx="1200150" cy="1200150"/>
          </a:xfrm>
          <a:prstGeom prst="rect">
            <a:avLst/>
          </a:prstGeom>
        </p:spPr>
      </p:pic>
      <p:pic>
        <p:nvPicPr>
          <p:cNvPr id="6" name="Picture 5">
            <a:extLst>
              <a:ext uri="{FF2B5EF4-FFF2-40B4-BE49-F238E27FC236}">
                <a16:creationId xmlns:a16="http://schemas.microsoft.com/office/drawing/2014/main" xmlns="" id="{F9359611-436E-4E14-B10C-D8F3C1DEC215}"/>
              </a:ext>
            </a:extLst>
          </p:cNvPr>
          <p:cNvPicPr>
            <a:picLocks noChangeAspect="1"/>
          </p:cNvPicPr>
          <p:nvPr/>
        </p:nvPicPr>
        <p:blipFill>
          <a:blip r:embed="rId2"/>
          <a:stretch>
            <a:fillRect/>
          </a:stretch>
        </p:blipFill>
        <p:spPr>
          <a:xfrm>
            <a:off x="3258734" y="3143324"/>
            <a:ext cx="1200150" cy="1200150"/>
          </a:xfrm>
          <a:prstGeom prst="rect">
            <a:avLst/>
          </a:prstGeom>
        </p:spPr>
      </p:pic>
      <p:pic>
        <p:nvPicPr>
          <p:cNvPr id="7" name="Picture 6">
            <a:extLst>
              <a:ext uri="{FF2B5EF4-FFF2-40B4-BE49-F238E27FC236}">
                <a16:creationId xmlns:a16="http://schemas.microsoft.com/office/drawing/2014/main" xmlns="" id="{18B6DD76-A367-4E9A-9089-CDCD95694364}"/>
              </a:ext>
            </a:extLst>
          </p:cNvPr>
          <p:cNvPicPr>
            <a:picLocks noChangeAspect="1"/>
          </p:cNvPicPr>
          <p:nvPr/>
        </p:nvPicPr>
        <p:blipFill>
          <a:blip r:embed="rId2"/>
          <a:stretch>
            <a:fillRect/>
          </a:stretch>
        </p:blipFill>
        <p:spPr>
          <a:xfrm>
            <a:off x="1303354" y="2595662"/>
            <a:ext cx="1200150" cy="1200150"/>
          </a:xfrm>
          <a:prstGeom prst="rect">
            <a:avLst/>
          </a:prstGeom>
        </p:spPr>
      </p:pic>
      <p:pic>
        <p:nvPicPr>
          <p:cNvPr id="8" name="Picture 7">
            <a:extLst>
              <a:ext uri="{FF2B5EF4-FFF2-40B4-BE49-F238E27FC236}">
                <a16:creationId xmlns:a16="http://schemas.microsoft.com/office/drawing/2014/main" xmlns="" id="{C60E9159-0DCF-4B2C-AB86-78B6857EA99D}"/>
              </a:ext>
            </a:extLst>
          </p:cNvPr>
          <p:cNvPicPr>
            <a:picLocks noChangeAspect="1"/>
          </p:cNvPicPr>
          <p:nvPr/>
        </p:nvPicPr>
        <p:blipFill>
          <a:blip r:embed="rId2"/>
          <a:stretch>
            <a:fillRect/>
          </a:stretch>
        </p:blipFill>
        <p:spPr>
          <a:xfrm>
            <a:off x="4259201" y="3429000"/>
            <a:ext cx="1200150" cy="1200150"/>
          </a:xfrm>
          <a:prstGeom prst="rect">
            <a:avLst/>
          </a:prstGeom>
        </p:spPr>
      </p:pic>
      <p:pic>
        <p:nvPicPr>
          <p:cNvPr id="9" name="Picture 8">
            <a:extLst>
              <a:ext uri="{FF2B5EF4-FFF2-40B4-BE49-F238E27FC236}">
                <a16:creationId xmlns:a16="http://schemas.microsoft.com/office/drawing/2014/main" xmlns="" id="{BD05897E-D403-4019-AB8F-1A674E93DAFD}"/>
              </a:ext>
            </a:extLst>
          </p:cNvPr>
          <p:cNvPicPr>
            <a:picLocks noChangeAspect="1"/>
          </p:cNvPicPr>
          <p:nvPr/>
        </p:nvPicPr>
        <p:blipFill>
          <a:blip r:embed="rId2"/>
          <a:stretch>
            <a:fillRect/>
          </a:stretch>
        </p:blipFill>
        <p:spPr>
          <a:xfrm>
            <a:off x="5256299" y="3733800"/>
            <a:ext cx="1200150" cy="1200150"/>
          </a:xfrm>
          <a:prstGeom prst="rect">
            <a:avLst/>
          </a:prstGeom>
        </p:spPr>
      </p:pic>
      <p:pic>
        <p:nvPicPr>
          <p:cNvPr id="10" name="Picture 9">
            <a:extLst>
              <a:ext uri="{FF2B5EF4-FFF2-40B4-BE49-F238E27FC236}">
                <a16:creationId xmlns:a16="http://schemas.microsoft.com/office/drawing/2014/main" xmlns="" id="{1350589F-0191-4FCC-8958-8DC8BC99E46B}"/>
              </a:ext>
            </a:extLst>
          </p:cNvPr>
          <p:cNvPicPr>
            <a:picLocks noChangeAspect="1"/>
          </p:cNvPicPr>
          <p:nvPr/>
        </p:nvPicPr>
        <p:blipFill>
          <a:blip r:embed="rId2"/>
          <a:stretch>
            <a:fillRect/>
          </a:stretch>
        </p:blipFill>
        <p:spPr>
          <a:xfrm>
            <a:off x="6354804" y="4043212"/>
            <a:ext cx="1200150" cy="1200150"/>
          </a:xfrm>
          <a:prstGeom prst="rect">
            <a:avLst/>
          </a:prstGeom>
        </p:spPr>
      </p:pic>
      <p:pic>
        <p:nvPicPr>
          <p:cNvPr id="11" name="Picture 10">
            <a:extLst>
              <a:ext uri="{FF2B5EF4-FFF2-40B4-BE49-F238E27FC236}">
                <a16:creationId xmlns:a16="http://schemas.microsoft.com/office/drawing/2014/main" xmlns="" id="{65717D08-598F-4841-9DD3-0F6C5E0EE83B}"/>
              </a:ext>
            </a:extLst>
          </p:cNvPr>
          <p:cNvPicPr>
            <a:picLocks noChangeAspect="1"/>
          </p:cNvPicPr>
          <p:nvPr/>
        </p:nvPicPr>
        <p:blipFill>
          <a:blip r:embed="rId2"/>
          <a:stretch>
            <a:fillRect/>
          </a:stretch>
        </p:blipFill>
        <p:spPr>
          <a:xfrm>
            <a:off x="7452320" y="4343400"/>
            <a:ext cx="1200150" cy="1200150"/>
          </a:xfrm>
          <a:prstGeom prst="rect">
            <a:avLst/>
          </a:prstGeom>
        </p:spPr>
      </p:pic>
      <p:pic>
        <p:nvPicPr>
          <p:cNvPr id="12" name="Picture 16" descr="Maskam Water">
            <a:extLst>
              <a:ext uri="{FF2B5EF4-FFF2-40B4-BE49-F238E27FC236}">
                <a16:creationId xmlns:a16="http://schemas.microsoft.com/office/drawing/2014/main" xmlns="" id="{8F968279-9805-41A2-88AE-491F9732FFEF}"/>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7181086" y="5831656"/>
            <a:ext cx="1921314" cy="1000136"/>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12">
            <a:extLst>
              <a:ext uri="{FF2B5EF4-FFF2-40B4-BE49-F238E27FC236}">
                <a16:creationId xmlns:a16="http://schemas.microsoft.com/office/drawing/2014/main" xmlns="" id="{12100300-33C6-4EAB-BFF2-6FEE2B3E4ECA}"/>
              </a:ext>
            </a:extLst>
          </p:cNvPr>
          <p:cNvSpPr/>
          <p:nvPr/>
        </p:nvSpPr>
        <p:spPr>
          <a:xfrm>
            <a:off x="176176" y="4516915"/>
            <a:ext cx="4538678" cy="584775"/>
          </a:xfrm>
          <a:prstGeom prst="rect">
            <a:avLst/>
          </a:prstGeom>
        </p:spPr>
        <p:txBody>
          <a:bodyPr wrap="none">
            <a:spAutoFit/>
          </a:bodyPr>
          <a:lstStyle/>
          <a:p>
            <a:r>
              <a:rPr lang="af-ZA" sz="3200" dirty="0" err="1">
                <a:solidFill>
                  <a:srgbClr val="008000"/>
                </a:solidFill>
                <a:latin typeface="Arial Black" panose="020B0A04020102020204" pitchFamily="34" charset="0"/>
              </a:rPr>
              <a:t>Financing</a:t>
            </a:r>
            <a:r>
              <a:rPr lang="af-ZA" sz="3200" dirty="0">
                <a:solidFill>
                  <a:srgbClr val="008000"/>
                </a:solidFill>
                <a:latin typeface="Arial Black" panose="020B0A04020102020204" pitchFamily="34" charset="0"/>
              </a:rPr>
              <a:t> </a:t>
            </a:r>
            <a:r>
              <a:rPr lang="af-ZA" sz="3200" dirty="0" err="1">
                <a:solidFill>
                  <a:srgbClr val="008000"/>
                </a:solidFill>
                <a:latin typeface="Arial Black" panose="020B0A04020102020204" pitchFamily="34" charset="0"/>
              </a:rPr>
              <a:t>available</a:t>
            </a:r>
            <a:endParaRPr lang="af-ZA" sz="3200" dirty="0">
              <a:solidFill>
                <a:srgbClr val="008000"/>
              </a:solidFill>
              <a:latin typeface="Arial Black" panose="020B0A04020102020204" pitchFamily="34" charset="0"/>
            </a:endParaRPr>
          </a:p>
        </p:txBody>
      </p:sp>
      <p:sp>
        <p:nvSpPr>
          <p:cNvPr id="14" name="TextBox 13">
            <a:extLst>
              <a:ext uri="{FF2B5EF4-FFF2-40B4-BE49-F238E27FC236}">
                <a16:creationId xmlns:a16="http://schemas.microsoft.com/office/drawing/2014/main" xmlns="" id="{7DF9586D-B5D7-4AB5-B868-3B758B3AB2BE}"/>
              </a:ext>
            </a:extLst>
          </p:cNvPr>
          <p:cNvSpPr txBox="1"/>
          <p:nvPr/>
        </p:nvSpPr>
        <p:spPr>
          <a:xfrm>
            <a:off x="79451" y="5286809"/>
            <a:ext cx="7378815" cy="1323439"/>
          </a:xfrm>
          <a:prstGeom prst="rect">
            <a:avLst/>
          </a:prstGeom>
          <a:noFill/>
        </p:spPr>
        <p:txBody>
          <a:bodyPr wrap="none" rtlCol="0">
            <a:spAutoFit/>
          </a:bodyPr>
          <a:lstStyle/>
          <a:p>
            <a:r>
              <a:rPr lang="af-ZA" sz="1600" dirty="0">
                <a:solidFill>
                  <a:srgbClr val="008000"/>
                </a:solidFill>
                <a:latin typeface="Arial Black" panose="020B0A04020102020204" pitchFamily="34" charset="0"/>
              </a:rPr>
              <a:t>The </a:t>
            </a:r>
            <a:r>
              <a:rPr lang="af-ZA" sz="1600" dirty="0" err="1">
                <a:solidFill>
                  <a:srgbClr val="008000"/>
                </a:solidFill>
                <a:latin typeface="Arial Black" panose="020B0A04020102020204" pitchFamily="34" charset="0"/>
              </a:rPr>
              <a:t>saving</a:t>
            </a:r>
            <a:r>
              <a:rPr lang="af-ZA" sz="1600" dirty="0">
                <a:solidFill>
                  <a:srgbClr val="008000"/>
                </a:solidFill>
                <a:latin typeface="Arial Black" panose="020B0A04020102020204" pitchFamily="34" charset="0"/>
              </a:rPr>
              <a:t> in </a:t>
            </a:r>
            <a:r>
              <a:rPr lang="af-ZA" sz="1600" dirty="0" err="1">
                <a:solidFill>
                  <a:srgbClr val="008000"/>
                </a:solidFill>
                <a:latin typeface="Arial Black" panose="020B0A04020102020204" pitchFamily="34" charset="0"/>
              </a:rPr>
              <a:t>your</a:t>
            </a:r>
            <a:r>
              <a:rPr lang="af-ZA" sz="1600" dirty="0">
                <a:solidFill>
                  <a:srgbClr val="008000"/>
                </a:solidFill>
                <a:latin typeface="Arial Black" panose="020B0A04020102020204" pitchFamily="34" charset="0"/>
              </a:rPr>
              <a:t> water </a:t>
            </a:r>
            <a:r>
              <a:rPr lang="af-ZA" sz="1600" dirty="0" err="1">
                <a:solidFill>
                  <a:srgbClr val="008000"/>
                </a:solidFill>
                <a:latin typeface="Arial Black" panose="020B0A04020102020204" pitchFamily="34" charset="0"/>
              </a:rPr>
              <a:t>bill</a:t>
            </a:r>
            <a:r>
              <a:rPr lang="af-ZA" sz="1600" dirty="0">
                <a:solidFill>
                  <a:srgbClr val="008000"/>
                </a:solidFill>
                <a:latin typeface="Arial Black" panose="020B0A04020102020204" pitchFamily="34" charset="0"/>
              </a:rPr>
              <a:t> </a:t>
            </a:r>
            <a:r>
              <a:rPr lang="af-ZA" sz="1600" dirty="0" err="1">
                <a:solidFill>
                  <a:srgbClr val="008000"/>
                </a:solidFill>
                <a:latin typeface="Arial Black" panose="020B0A04020102020204" pitchFamily="34" charset="0"/>
              </a:rPr>
              <a:t>can</a:t>
            </a:r>
            <a:r>
              <a:rPr lang="af-ZA" sz="1600" dirty="0">
                <a:solidFill>
                  <a:srgbClr val="008000"/>
                </a:solidFill>
                <a:latin typeface="Arial Black" panose="020B0A04020102020204" pitchFamily="34" charset="0"/>
              </a:rPr>
              <a:t> </a:t>
            </a:r>
            <a:r>
              <a:rPr lang="af-ZA" sz="1600" dirty="0" err="1">
                <a:solidFill>
                  <a:srgbClr val="008000"/>
                </a:solidFill>
                <a:latin typeface="Arial Black" panose="020B0A04020102020204" pitchFamily="34" charset="0"/>
              </a:rPr>
              <a:t>cover</a:t>
            </a:r>
            <a:r>
              <a:rPr lang="af-ZA" sz="1600" dirty="0">
                <a:solidFill>
                  <a:srgbClr val="008000"/>
                </a:solidFill>
                <a:latin typeface="Arial Black" panose="020B0A04020102020204" pitchFamily="34" charset="0"/>
              </a:rPr>
              <a:t> </a:t>
            </a:r>
            <a:r>
              <a:rPr lang="af-ZA" sz="1600" dirty="0" err="1">
                <a:solidFill>
                  <a:srgbClr val="008000"/>
                </a:solidFill>
                <a:latin typeface="Arial Black" panose="020B0A04020102020204" pitchFamily="34" charset="0"/>
              </a:rPr>
              <a:t>the</a:t>
            </a:r>
            <a:r>
              <a:rPr lang="af-ZA" sz="1600" dirty="0">
                <a:solidFill>
                  <a:srgbClr val="008000"/>
                </a:solidFill>
                <a:latin typeface="Arial Black" panose="020B0A04020102020204" pitchFamily="34" charset="0"/>
              </a:rPr>
              <a:t> </a:t>
            </a:r>
            <a:r>
              <a:rPr lang="af-ZA" sz="1600" dirty="0" err="1">
                <a:solidFill>
                  <a:srgbClr val="008000"/>
                </a:solidFill>
                <a:latin typeface="Arial Black" panose="020B0A04020102020204" pitchFamily="34" charset="0"/>
              </a:rPr>
              <a:t>monthly</a:t>
            </a:r>
            <a:r>
              <a:rPr lang="af-ZA" sz="1600" dirty="0">
                <a:solidFill>
                  <a:srgbClr val="008000"/>
                </a:solidFill>
                <a:latin typeface="Arial Black" panose="020B0A04020102020204" pitchFamily="34" charset="0"/>
              </a:rPr>
              <a:t> </a:t>
            </a:r>
            <a:r>
              <a:rPr lang="af-ZA" sz="1600" dirty="0" err="1">
                <a:solidFill>
                  <a:srgbClr val="008000"/>
                </a:solidFill>
                <a:latin typeface="Arial Black" panose="020B0A04020102020204" pitchFamily="34" charset="0"/>
              </a:rPr>
              <a:t>installments</a:t>
            </a:r>
            <a:endParaRPr lang="af-ZA" sz="1600" dirty="0">
              <a:solidFill>
                <a:srgbClr val="008000"/>
              </a:solidFill>
              <a:latin typeface="Arial Black" panose="020B0A04020102020204" pitchFamily="34" charset="0"/>
            </a:endParaRPr>
          </a:p>
          <a:p>
            <a:endParaRPr lang="af-ZA" sz="1600" dirty="0">
              <a:solidFill>
                <a:srgbClr val="008000"/>
              </a:solidFill>
              <a:latin typeface="Arial Black" panose="020B0A04020102020204" pitchFamily="34" charset="0"/>
            </a:endParaRPr>
          </a:p>
          <a:p>
            <a:r>
              <a:rPr lang="af-ZA" sz="1600" dirty="0">
                <a:solidFill>
                  <a:srgbClr val="008000"/>
                </a:solidFill>
                <a:latin typeface="Arial Black" panose="020B0A04020102020204" pitchFamily="34" charset="0"/>
              </a:rPr>
              <a:t>No big </a:t>
            </a:r>
            <a:r>
              <a:rPr lang="af-ZA" sz="1600" dirty="0" err="1">
                <a:solidFill>
                  <a:srgbClr val="008000"/>
                </a:solidFill>
                <a:latin typeface="Arial Black" panose="020B0A04020102020204" pitchFamily="34" charset="0"/>
              </a:rPr>
              <a:t>capital</a:t>
            </a:r>
            <a:r>
              <a:rPr lang="af-ZA" sz="1600" dirty="0">
                <a:solidFill>
                  <a:srgbClr val="008000"/>
                </a:solidFill>
                <a:latin typeface="Arial Black" panose="020B0A04020102020204" pitchFamily="34" charset="0"/>
              </a:rPr>
              <a:t> </a:t>
            </a:r>
            <a:r>
              <a:rPr lang="af-ZA" sz="1600" dirty="0" err="1">
                <a:solidFill>
                  <a:srgbClr val="008000"/>
                </a:solidFill>
                <a:latin typeface="Arial Black" panose="020B0A04020102020204" pitchFamily="34" charset="0"/>
              </a:rPr>
              <a:t>layout</a:t>
            </a:r>
            <a:r>
              <a:rPr lang="af-ZA" sz="1600" dirty="0">
                <a:solidFill>
                  <a:srgbClr val="008000"/>
                </a:solidFill>
                <a:latin typeface="Arial Black" panose="020B0A04020102020204" pitchFamily="34" charset="0"/>
              </a:rPr>
              <a:t> </a:t>
            </a:r>
            <a:r>
              <a:rPr lang="af-ZA" sz="1600" dirty="0" err="1">
                <a:solidFill>
                  <a:srgbClr val="008000"/>
                </a:solidFill>
                <a:latin typeface="Arial Black" panose="020B0A04020102020204" pitchFamily="34" charset="0"/>
              </a:rPr>
              <a:t>needed</a:t>
            </a:r>
            <a:endParaRPr lang="af-ZA" sz="1600" dirty="0">
              <a:solidFill>
                <a:srgbClr val="008000"/>
              </a:solidFill>
              <a:latin typeface="Arial Black" panose="020B0A04020102020204" pitchFamily="34" charset="0"/>
            </a:endParaRPr>
          </a:p>
          <a:p>
            <a:endParaRPr lang="af-ZA" sz="1600" dirty="0">
              <a:solidFill>
                <a:srgbClr val="008000"/>
              </a:solidFill>
              <a:latin typeface="Arial Black" panose="020B0A04020102020204" pitchFamily="34" charset="0"/>
            </a:endParaRPr>
          </a:p>
          <a:p>
            <a:r>
              <a:rPr lang="af-ZA" sz="1600" dirty="0" err="1">
                <a:solidFill>
                  <a:srgbClr val="008000"/>
                </a:solidFill>
                <a:latin typeface="Arial Black" panose="020B0A04020102020204" pitchFamily="34" charset="0"/>
              </a:rPr>
              <a:t>Contact</a:t>
            </a:r>
            <a:r>
              <a:rPr lang="af-ZA" sz="1600" dirty="0">
                <a:solidFill>
                  <a:srgbClr val="008000"/>
                </a:solidFill>
                <a:latin typeface="Arial Black" panose="020B0A04020102020204" pitchFamily="34" charset="0"/>
              </a:rPr>
              <a:t> </a:t>
            </a:r>
            <a:r>
              <a:rPr lang="af-ZA" sz="1600" dirty="0" err="1">
                <a:solidFill>
                  <a:srgbClr val="008000"/>
                </a:solidFill>
                <a:latin typeface="Arial Black" panose="020B0A04020102020204" pitchFamily="34" charset="0"/>
              </a:rPr>
              <a:t>us</a:t>
            </a:r>
            <a:r>
              <a:rPr lang="af-ZA" sz="1600" dirty="0">
                <a:solidFill>
                  <a:srgbClr val="008000"/>
                </a:solidFill>
                <a:latin typeface="Arial Black" panose="020B0A04020102020204" pitchFamily="34" charset="0"/>
              </a:rPr>
              <a:t> </a:t>
            </a:r>
            <a:r>
              <a:rPr lang="af-ZA" sz="1600" dirty="0" err="1">
                <a:solidFill>
                  <a:srgbClr val="008000"/>
                </a:solidFill>
                <a:latin typeface="Arial Black" panose="020B0A04020102020204" pitchFamily="34" charset="0"/>
              </a:rPr>
              <a:t>for</a:t>
            </a:r>
            <a:r>
              <a:rPr lang="af-ZA" sz="1600" dirty="0">
                <a:solidFill>
                  <a:srgbClr val="008000"/>
                </a:solidFill>
                <a:latin typeface="Arial Black" panose="020B0A04020102020204" pitchFamily="34" charset="0"/>
              </a:rPr>
              <a:t> more </a:t>
            </a:r>
            <a:r>
              <a:rPr lang="af-ZA" sz="1600" dirty="0" err="1">
                <a:solidFill>
                  <a:srgbClr val="008000"/>
                </a:solidFill>
                <a:latin typeface="Arial Black" panose="020B0A04020102020204" pitchFamily="34" charset="0"/>
              </a:rPr>
              <a:t>information</a:t>
            </a:r>
            <a:endParaRPr lang="af-ZA" sz="1600" dirty="0">
              <a:solidFill>
                <a:srgbClr val="008000"/>
              </a:solidFill>
              <a:latin typeface="Arial Black" panose="020B0A04020102020204" pitchFamily="34" charset="0"/>
            </a:endParaRPr>
          </a:p>
        </p:txBody>
      </p:sp>
    </p:spTree>
    <p:extLst>
      <p:ext uri="{BB962C8B-B14F-4D97-AF65-F5344CB8AC3E}">
        <p14:creationId xmlns:p14="http://schemas.microsoft.com/office/powerpoint/2010/main" val="413929588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rent 1">
            <a:extLst>
              <a:ext uri="{FF2B5EF4-FFF2-40B4-BE49-F238E27FC236}">
                <a16:creationId xmlns:a16="http://schemas.microsoft.com/office/drawing/2014/main" xmlns="" id="{6FFBEE26-9D4C-4F43-9D4B-712CFD970FE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8929"/>
          <a:stretch/>
        </p:blipFill>
        <p:spPr>
          <a:xfrm>
            <a:off x="-993" y="764704"/>
            <a:ext cx="9122056" cy="3672408"/>
          </a:xfrm>
          <a:prstGeom prst="rect">
            <a:avLst/>
          </a:prstGeom>
        </p:spPr>
      </p:pic>
      <p:pic>
        <p:nvPicPr>
          <p:cNvPr id="3" name="Picture 16" descr="Maskam Water">
            <a:extLst>
              <a:ext uri="{FF2B5EF4-FFF2-40B4-BE49-F238E27FC236}">
                <a16:creationId xmlns:a16="http://schemas.microsoft.com/office/drawing/2014/main" xmlns="" id="{56C9C7E5-A9B8-440C-80BE-B2667B44F376}"/>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222686" y="5733256"/>
            <a:ext cx="1921314" cy="1000136"/>
          </a:xfrm>
          <a:prstGeom prst="rect">
            <a:avLst/>
          </a:prstGeom>
          <a:noFill/>
          <a:extLst>
            <a:ext uri="{909E8E84-426E-40DD-AFC4-6F175D3DCCD1}">
              <a14:hiddenFill xmlns:a14="http://schemas.microsoft.com/office/drawing/2010/main">
                <a:solidFill>
                  <a:srgbClr val="FFFFFF"/>
                </a:solidFill>
              </a14:hiddenFill>
            </a:ext>
          </a:extLst>
        </p:spPr>
      </p:pic>
      <p:sp>
        <p:nvSpPr>
          <p:cNvPr id="4" name="Teksblokkie 3">
            <a:extLst>
              <a:ext uri="{FF2B5EF4-FFF2-40B4-BE49-F238E27FC236}">
                <a16:creationId xmlns:a16="http://schemas.microsoft.com/office/drawing/2014/main" xmlns="" id="{CCB5CDE2-9577-436B-AF8B-B51ED7756118}"/>
              </a:ext>
            </a:extLst>
          </p:cNvPr>
          <p:cNvSpPr txBox="1"/>
          <p:nvPr/>
        </p:nvSpPr>
        <p:spPr>
          <a:xfrm>
            <a:off x="22937" y="4437112"/>
            <a:ext cx="8654933" cy="1323439"/>
          </a:xfrm>
          <a:prstGeom prst="rect">
            <a:avLst/>
          </a:prstGeom>
          <a:noFill/>
        </p:spPr>
        <p:txBody>
          <a:bodyPr wrap="none" rtlCol="0">
            <a:spAutoFit/>
          </a:bodyPr>
          <a:lstStyle/>
          <a:p>
            <a:r>
              <a:rPr lang="en-ZA" sz="4000" dirty="0">
                <a:solidFill>
                  <a:srgbClr val="C00000"/>
                </a:solidFill>
              </a:rPr>
              <a:t>This saving is </a:t>
            </a:r>
            <a:r>
              <a:rPr lang="en-ZA" sz="4000" dirty="0" err="1">
                <a:solidFill>
                  <a:srgbClr val="C00000"/>
                </a:solidFill>
              </a:rPr>
              <a:t>fanancible</a:t>
            </a:r>
            <a:r>
              <a:rPr lang="en-ZA" sz="4000" dirty="0">
                <a:solidFill>
                  <a:srgbClr val="C00000"/>
                </a:solidFill>
              </a:rPr>
              <a:t>!</a:t>
            </a:r>
          </a:p>
          <a:p>
            <a:r>
              <a:rPr lang="en-ZA" sz="4000" dirty="0">
                <a:solidFill>
                  <a:srgbClr val="C00000"/>
                </a:solidFill>
              </a:rPr>
              <a:t>The saving can cover the </a:t>
            </a:r>
            <a:r>
              <a:rPr lang="en-ZA" sz="4000" dirty="0" err="1">
                <a:solidFill>
                  <a:srgbClr val="C00000"/>
                </a:solidFill>
              </a:rPr>
              <a:t>installment</a:t>
            </a:r>
            <a:endParaRPr lang="af-ZA" sz="4000" dirty="0">
              <a:solidFill>
                <a:srgbClr val="C00000"/>
              </a:solidFill>
            </a:endParaRPr>
          </a:p>
        </p:txBody>
      </p:sp>
      <p:sp>
        <p:nvSpPr>
          <p:cNvPr id="5" name="Teksblokkie 4">
            <a:extLst>
              <a:ext uri="{FF2B5EF4-FFF2-40B4-BE49-F238E27FC236}">
                <a16:creationId xmlns:a16="http://schemas.microsoft.com/office/drawing/2014/main" xmlns="" id="{0A3FACC6-415E-4228-9D92-D4ED31659ED1}"/>
              </a:ext>
            </a:extLst>
          </p:cNvPr>
          <p:cNvSpPr txBox="1"/>
          <p:nvPr/>
        </p:nvSpPr>
        <p:spPr>
          <a:xfrm>
            <a:off x="323528" y="6237312"/>
            <a:ext cx="4873963" cy="369332"/>
          </a:xfrm>
          <a:prstGeom prst="rect">
            <a:avLst/>
          </a:prstGeom>
          <a:noFill/>
        </p:spPr>
        <p:txBody>
          <a:bodyPr wrap="none" rtlCol="0">
            <a:spAutoFit/>
          </a:bodyPr>
          <a:lstStyle/>
          <a:p>
            <a:r>
              <a:rPr lang="en-ZA" dirty="0"/>
              <a:t>*Cost is for treatment only, excluding pumping</a:t>
            </a:r>
            <a:endParaRPr lang="af-ZA" dirty="0"/>
          </a:p>
        </p:txBody>
      </p:sp>
      <p:sp>
        <p:nvSpPr>
          <p:cNvPr id="6" name="Reghoek 5">
            <a:extLst>
              <a:ext uri="{FF2B5EF4-FFF2-40B4-BE49-F238E27FC236}">
                <a16:creationId xmlns:a16="http://schemas.microsoft.com/office/drawing/2014/main" xmlns="" id="{FCE7EE36-BD4F-4E48-BF6B-DB8DA8E8B2B7}"/>
              </a:ext>
            </a:extLst>
          </p:cNvPr>
          <p:cNvSpPr/>
          <p:nvPr/>
        </p:nvSpPr>
        <p:spPr>
          <a:xfrm>
            <a:off x="22937" y="147120"/>
            <a:ext cx="9098126" cy="461665"/>
          </a:xfrm>
          <a:prstGeom prst="rect">
            <a:avLst/>
          </a:prstGeom>
        </p:spPr>
        <p:txBody>
          <a:bodyPr wrap="square">
            <a:spAutoFit/>
          </a:bodyPr>
          <a:lstStyle/>
          <a:p>
            <a:pPr algn="ctr"/>
            <a:r>
              <a:rPr lang="en-ZA" sz="2400" b="1" u="sng" dirty="0">
                <a:solidFill>
                  <a:srgbClr val="000000"/>
                </a:solidFill>
                <a:latin typeface="Calibri" panose="020F0502020204030204" pitchFamily="34" charset="0"/>
              </a:rPr>
              <a:t>Level 6B water </a:t>
            </a:r>
            <a:r>
              <a:rPr lang="en-ZA" sz="2400" b="1" u="sng" dirty="0" err="1">
                <a:solidFill>
                  <a:srgbClr val="000000"/>
                </a:solidFill>
                <a:latin typeface="Calibri" panose="020F0502020204030204" pitchFamily="34" charset="0"/>
              </a:rPr>
              <a:t>tarriffs</a:t>
            </a:r>
            <a:r>
              <a:rPr lang="en-ZA" sz="2400" b="1" u="sng" dirty="0">
                <a:solidFill>
                  <a:srgbClr val="000000"/>
                </a:solidFill>
                <a:latin typeface="Calibri" panose="020F0502020204030204" pitchFamily="34" charset="0"/>
              </a:rPr>
              <a:t>, City of Cape Town – Commercial and Industrial</a:t>
            </a:r>
            <a:endParaRPr lang="af-ZA" sz="2400" dirty="0"/>
          </a:p>
        </p:txBody>
      </p:sp>
    </p:spTree>
    <p:extLst>
      <p:ext uri="{BB962C8B-B14F-4D97-AF65-F5344CB8AC3E}">
        <p14:creationId xmlns:p14="http://schemas.microsoft.com/office/powerpoint/2010/main" val="311870143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rent 2">
            <a:extLst>
              <a:ext uri="{FF2B5EF4-FFF2-40B4-BE49-F238E27FC236}">
                <a16:creationId xmlns:a16="http://schemas.microsoft.com/office/drawing/2014/main" xmlns="" id="{95309F92-02E7-485A-9CBC-EF09009C2645}"/>
              </a:ext>
            </a:extLst>
          </p:cNvPr>
          <p:cNvPicPr>
            <a:picLocks noChangeAspect="1"/>
          </p:cNvPicPr>
          <p:nvPr/>
        </p:nvPicPr>
        <p:blipFill>
          <a:blip r:embed="rId2"/>
          <a:stretch>
            <a:fillRect/>
          </a:stretch>
        </p:blipFill>
        <p:spPr>
          <a:xfrm>
            <a:off x="32542" y="908720"/>
            <a:ext cx="9037753" cy="3528392"/>
          </a:xfrm>
          <a:prstGeom prst="rect">
            <a:avLst/>
          </a:prstGeom>
        </p:spPr>
      </p:pic>
      <p:pic>
        <p:nvPicPr>
          <p:cNvPr id="4" name="Picture 16" descr="Maskam Water">
            <a:extLst>
              <a:ext uri="{FF2B5EF4-FFF2-40B4-BE49-F238E27FC236}">
                <a16:creationId xmlns:a16="http://schemas.microsoft.com/office/drawing/2014/main" xmlns="" id="{436861F7-189C-4BC7-8D7F-7A657164E0FF}"/>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222686" y="5733256"/>
            <a:ext cx="1921314" cy="1000136"/>
          </a:xfrm>
          <a:prstGeom prst="rect">
            <a:avLst/>
          </a:prstGeom>
          <a:noFill/>
          <a:extLst>
            <a:ext uri="{909E8E84-426E-40DD-AFC4-6F175D3DCCD1}">
              <a14:hiddenFill xmlns:a14="http://schemas.microsoft.com/office/drawing/2010/main">
                <a:solidFill>
                  <a:srgbClr val="FFFFFF"/>
                </a:solidFill>
              </a14:hiddenFill>
            </a:ext>
          </a:extLst>
        </p:spPr>
      </p:pic>
      <p:sp>
        <p:nvSpPr>
          <p:cNvPr id="5" name="Teksblokkie 4">
            <a:extLst>
              <a:ext uri="{FF2B5EF4-FFF2-40B4-BE49-F238E27FC236}">
                <a16:creationId xmlns:a16="http://schemas.microsoft.com/office/drawing/2014/main" xmlns="" id="{05770224-E6DD-41D9-B7CD-C7C91D638FB7}"/>
              </a:ext>
            </a:extLst>
          </p:cNvPr>
          <p:cNvSpPr txBox="1"/>
          <p:nvPr/>
        </p:nvSpPr>
        <p:spPr>
          <a:xfrm>
            <a:off x="22937" y="4437112"/>
            <a:ext cx="8654933" cy="1323439"/>
          </a:xfrm>
          <a:prstGeom prst="rect">
            <a:avLst/>
          </a:prstGeom>
          <a:noFill/>
        </p:spPr>
        <p:txBody>
          <a:bodyPr wrap="none" rtlCol="0">
            <a:spAutoFit/>
          </a:bodyPr>
          <a:lstStyle/>
          <a:p>
            <a:r>
              <a:rPr lang="en-ZA" sz="4000" dirty="0">
                <a:solidFill>
                  <a:srgbClr val="C00000"/>
                </a:solidFill>
              </a:rPr>
              <a:t>This saving is </a:t>
            </a:r>
            <a:r>
              <a:rPr lang="en-ZA" sz="4000" dirty="0" err="1">
                <a:solidFill>
                  <a:srgbClr val="C00000"/>
                </a:solidFill>
              </a:rPr>
              <a:t>fanancible</a:t>
            </a:r>
            <a:r>
              <a:rPr lang="en-ZA" sz="4000" dirty="0">
                <a:solidFill>
                  <a:srgbClr val="C00000"/>
                </a:solidFill>
              </a:rPr>
              <a:t>!</a:t>
            </a:r>
          </a:p>
          <a:p>
            <a:r>
              <a:rPr lang="en-ZA" sz="4000" dirty="0">
                <a:solidFill>
                  <a:srgbClr val="C00000"/>
                </a:solidFill>
              </a:rPr>
              <a:t>The saving can cover the </a:t>
            </a:r>
            <a:r>
              <a:rPr lang="en-ZA" sz="4000" dirty="0" err="1">
                <a:solidFill>
                  <a:srgbClr val="C00000"/>
                </a:solidFill>
              </a:rPr>
              <a:t>installment</a:t>
            </a:r>
            <a:endParaRPr lang="af-ZA" sz="4000" dirty="0">
              <a:solidFill>
                <a:srgbClr val="C00000"/>
              </a:solidFill>
            </a:endParaRPr>
          </a:p>
        </p:txBody>
      </p:sp>
      <p:sp>
        <p:nvSpPr>
          <p:cNvPr id="6" name="Teksblokkie 5">
            <a:extLst>
              <a:ext uri="{FF2B5EF4-FFF2-40B4-BE49-F238E27FC236}">
                <a16:creationId xmlns:a16="http://schemas.microsoft.com/office/drawing/2014/main" xmlns="" id="{ED29C478-2DB8-48B4-B9D8-B24BC0063AF1}"/>
              </a:ext>
            </a:extLst>
          </p:cNvPr>
          <p:cNvSpPr txBox="1"/>
          <p:nvPr/>
        </p:nvSpPr>
        <p:spPr>
          <a:xfrm>
            <a:off x="323528" y="6237312"/>
            <a:ext cx="4873963" cy="369332"/>
          </a:xfrm>
          <a:prstGeom prst="rect">
            <a:avLst/>
          </a:prstGeom>
          <a:noFill/>
        </p:spPr>
        <p:txBody>
          <a:bodyPr wrap="none" rtlCol="0">
            <a:spAutoFit/>
          </a:bodyPr>
          <a:lstStyle/>
          <a:p>
            <a:r>
              <a:rPr lang="en-ZA" dirty="0"/>
              <a:t>*Cost is for treatment only, excluding pumping</a:t>
            </a:r>
            <a:endParaRPr lang="af-ZA" dirty="0"/>
          </a:p>
        </p:txBody>
      </p:sp>
      <p:sp>
        <p:nvSpPr>
          <p:cNvPr id="7" name="Reghoek 6">
            <a:extLst>
              <a:ext uri="{FF2B5EF4-FFF2-40B4-BE49-F238E27FC236}">
                <a16:creationId xmlns:a16="http://schemas.microsoft.com/office/drawing/2014/main" xmlns="" id="{8ADC06F1-6FAE-4A8B-86D6-B040E168E495}"/>
              </a:ext>
            </a:extLst>
          </p:cNvPr>
          <p:cNvSpPr/>
          <p:nvPr/>
        </p:nvSpPr>
        <p:spPr>
          <a:xfrm>
            <a:off x="107504" y="147120"/>
            <a:ext cx="8712968" cy="523220"/>
          </a:xfrm>
          <a:prstGeom prst="rect">
            <a:avLst/>
          </a:prstGeom>
        </p:spPr>
        <p:txBody>
          <a:bodyPr wrap="square">
            <a:spAutoFit/>
          </a:bodyPr>
          <a:lstStyle/>
          <a:p>
            <a:pPr algn="ctr"/>
            <a:r>
              <a:rPr lang="en-ZA" sz="2800" b="1" u="sng" dirty="0">
                <a:solidFill>
                  <a:srgbClr val="000000"/>
                </a:solidFill>
                <a:latin typeface="Calibri" panose="020F0502020204030204" pitchFamily="34" charset="0"/>
              </a:rPr>
              <a:t>Level 6B water </a:t>
            </a:r>
            <a:r>
              <a:rPr lang="en-ZA" sz="2800" b="1" u="sng" dirty="0" err="1">
                <a:solidFill>
                  <a:srgbClr val="000000"/>
                </a:solidFill>
                <a:latin typeface="Calibri" panose="020F0502020204030204" pitchFamily="34" charset="0"/>
              </a:rPr>
              <a:t>tarriffs</a:t>
            </a:r>
            <a:r>
              <a:rPr lang="en-ZA" sz="2800" b="1" u="sng" dirty="0">
                <a:solidFill>
                  <a:srgbClr val="000000"/>
                </a:solidFill>
                <a:latin typeface="Calibri" panose="020F0502020204030204" pitchFamily="34" charset="0"/>
              </a:rPr>
              <a:t>, City of Cape Town - Domestic</a:t>
            </a:r>
            <a:endParaRPr lang="af-ZA" sz="2800" dirty="0"/>
          </a:p>
        </p:txBody>
      </p:sp>
    </p:spTree>
    <p:extLst>
      <p:ext uri="{BB962C8B-B14F-4D97-AF65-F5344CB8AC3E}">
        <p14:creationId xmlns:p14="http://schemas.microsoft.com/office/powerpoint/2010/main" val="251181940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xmlns="" id="{5656F062-B320-4970-A1C8-0FBB349825B9}"/>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rot="5400000">
            <a:off x="1049341" y="424003"/>
            <a:ext cx="6829295" cy="5976664"/>
          </a:xfrm>
          <a:prstGeom prst="rect">
            <a:avLst/>
          </a:prstGeom>
        </p:spPr>
      </p:pic>
      <p:pic>
        <p:nvPicPr>
          <p:cNvPr id="10" name="Afbeelding 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691680" y="5523590"/>
            <a:ext cx="3733886" cy="1282926"/>
          </a:xfrm>
          <a:prstGeom prst="rect">
            <a:avLst/>
          </a:prstGeom>
        </p:spPr>
      </p:pic>
      <p:pic>
        <p:nvPicPr>
          <p:cNvPr id="13" name="Picture 16" descr="Maskam Water">
            <a:extLst>
              <a:ext uri="{FF2B5EF4-FFF2-40B4-BE49-F238E27FC236}">
                <a16:creationId xmlns:a16="http://schemas.microsoft.com/office/drawing/2014/main" xmlns="" id="{51E02652-CBD3-4714-94EF-A5CAE8D0A355}"/>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7452321" y="5925916"/>
            <a:ext cx="1691679" cy="8806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xmlns="" id="{07D27C05-B230-422A-99BF-DD30DE9CDD2D}"/>
              </a:ext>
            </a:extLst>
          </p:cNvPr>
          <p:cNvSpPr txBox="1"/>
          <p:nvPr/>
        </p:nvSpPr>
        <p:spPr>
          <a:xfrm>
            <a:off x="1835697" y="0"/>
            <a:ext cx="5256584" cy="1415772"/>
          </a:xfrm>
          <a:prstGeom prst="rect">
            <a:avLst/>
          </a:prstGeom>
          <a:noFill/>
        </p:spPr>
        <p:txBody>
          <a:bodyPr wrap="square" rtlCol="0">
            <a:spAutoFit/>
          </a:bodyPr>
          <a:lstStyle/>
          <a:p>
            <a:r>
              <a:rPr lang="af-ZA" sz="4300" b="1" dirty="0" err="1">
                <a:solidFill>
                  <a:schemeClr val="bg1"/>
                </a:solidFill>
              </a:rPr>
              <a:t>Use</a:t>
            </a:r>
            <a:r>
              <a:rPr lang="af-ZA" sz="4300" b="1" dirty="0">
                <a:solidFill>
                  <a:schemeClr val="bg1"/>
                </a:solidFill>
              </a:rPr>
              <a:t> </a:t>
            </a:r>
            <a:r>
              <a:rPr lang="af-ZA" sz="4300" b="1" dirty="0" err="1">
                <a:solidFill>
                  <a:schemeClr val="bg1"/>
                </a:solidFill>
              </a:rPr>
              <a:t>your</a:t>
            </a:r>
            <a:r>
              <a:rPr lang="af-ZA" sz="4300" b="1" dirty="0">
                <a:solidFill>
                  <a:schemeClr val="bg1"/>
                </a:solidFill>
              </a:rPr>
              <a:t> pool as a reservoir</a:t>
            </a:r>
          </a:p>
        </p:txBody>
      </p:sp>
    </p:spTree>
    <p:extLst>
      <p:ext uri="{BB962C8B-B14F-4D97-AF65-F5344CB8AC3E}">
        <p14:creationId xmlns:p14="http://schemas.microsoft.com/office/powerpoint/2010/main" val="324994325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indoor, wall, building, table&#10;&#10;Description generated with high confidence">
            <a:extLst>
              <a:ext uri="{FF2B5EF4-FFF2-40B4-BE49-F238E27FC236}">
                <a16:creationId xmlns:a16="http://schemas.microsoft.com/office/drawing/2014/main" xmlns="" id="{E8901DFD-6998-4567-A2AB-1381FE54EA1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6" name="Afbeelding 9">
            <a:extLst>
              <a:ext uri="{FF2B5EF4-FFF2-40B4-BE49-F238E27FC236}">
                <a16:creationId xmlns:a16="http://schemas.microsoft.com/office/drawing/2014/main" xmlns="" id="{45DF5B1C-D126-43C1-A836-2361DE21544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87624" y="4365104"/>
            <a:ext cx="3733886" cy="1282926"/>
          </a:xfrm>
          <a:prstGeom prst="rect">
            <a:avLst/>
          </a:prstGeom>
        </p:spPr>
      </p:pic>
      <p:pic>
        <p:nvPicPr>
          <p:cNvPr id="7" name="Picture 16" descr="Maskam Water">
            <a:extLst>
              <a:ext uri="{FF2B5EF4-FFF2-40B4-BE49-F238E27FC236}">
                <a16:creationId xmlns:a16="http://schemas.microsoft.com/office/drawing/2014/main" xmlns="" id="{5239966C-A926-4F77-B491-5BF0458F800D}"/>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0" y="22730"/>
            <a:ext cx="1978694" cy="10300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2736861"/>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64D131DF-6E6D-45F3-827F-F78250D6DD36}"/>
              </a:ext>
            </a:extLst>
          </p:cNvPr>
          <p:cNvPicPr>
            <a:picLocks noChangeAspect="1"/>
          </p:cNvPicPr>
          <p:nvPr/>
        </p:nvPicPr>
        <p:blipFill>
          <a:blip r:embed="rId2"/>
          <a:stretch>
            <a:fillRect/>
          </a:stretch>
        </p:blipFill>
        <p:spPr>
          <a:xfrm>
            <a:off x="0" y="0"/>
            <a:ext cx="9144000" cy="6857999"/>
          </a:xfrm>
          <a:prstGeom prst="rect">
            <a:avLst/>
          </a:prstGeom>
        </p:spPr>
      </p:pic>
      <p:pic>
        <p:nvPicPr>
          <p:cNvPr id="10" name="Afbeelding 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20072" y="5373216"/>
            <a:ext cx="3733886" cy="1282926"/>
          </a:xfrm>
          <a:prstGeom prst="rect">
            <a:avLst/>
          </a:prstGeom>
        </p:spPr>
      </p:pic>
      <p:sp>
        <p:nvSpPr>
          <p:cNvPr id="3" name="TextBox 2">
            <a:extLst>
              <a:ext uri="{FF2B5EF4-FFF2-40B4-BE49-F238E27FC236}">
                <a16:creationId xmlns:a16="http://schemas.microsoft.com/office/drawing/2014/main" xmlns="" id="{813AA5A2-0329-4033-A12B-39666720D492}"/>
              </a:ext>
            </a:extLst>
          </p:cNvPr>
          <p:cNvSpPr txBox="1"/>
          <p:nvPr/>
        </p:nvSpPr>
        <p:spPr>
          <a:xfrm>
            <a:off x="0" y="2475089"/>
            <a:ext cx="9144000" cy="523220"/>
          </a:xfrm>
          <a:prstGeom prst="rect">
            <a:avLst/>
          </a:prstGeom>
          <a:solidFill>
            <a:schemeClr val="tx1">
              <a:lumMod val="50000"/>
              <a:lumOff val="50000"/>
            </a:schemeClr>
          </a:solidFill>
        </p:spPr>
        <p:txBody>
          <a:bodyPr wrap="square" rtlCol="0">
            <a:spAutoFit/>
          </a:bodyPr>
          <a:lstStyle/>
          <a:p>
            <a:pPr marL="1257300" lvl="2" indent="-342900">
              <a:buFont typeface="Wingdings" panose="05000000000000000000" pitchFamily="2" charset="2"/>
              <a:buChar char="ü"/>
            </a:pPr>
            <a:r>
              <a:rPr lang="af-ZA" sz="2800" b="1" dirty="0" err="1">
                <a:solidFill>
                  <a:schemeClr val="bg1"/>
                </a:solidFill>
                <a:effectLst>
                  <a:outerShdw blurRad="38100" dist="38100" dir="2700000" algn="tl">
                    <a:srgbClr val="000000">
                      <a:alpha val="43137"/>
                    </a:srgbClr>
                  </a:outerShdw>
                </a:effectLst>
              </a:rPr>
              <a:t>Use</a:t>
            </a:r>
            <a:r>
              <a:rPr lang="af-ZA" sz="2800" b="1" dirty="0">
                <a:solidFill>
                  <a:schemeClr val="bg1"/>
                </a:solidFill>
                <a:effectLst>
                  <a:outerShdw blurRad="38100" dist="38100" dir="2700000" algn="tl">
                    <a:srgbClr val="000000">
                      <a:alpha val="43137"/>
                    </a:srgbClr>
                  </a:outerShdw>
                </a:effectLst>
              </a:rPr>
              <a:t> </a:t>
            </a:r>
            <a:r>
              <a:rPr lang="af-ZA" sz="2800" b="1" dirty="0" err="1">
                <a:solidFill>
                  <a:schemeClr val="bg1"/>
                </a:solidFill>
                <a:effectLst>
                  <a:outerShdw blurRad="38100" dist="38100" dir="2700000" algn="tl">
                    <a:srgbClr val="000000">
                      <a:alpha val="43137"/>
                    </a:srgbClr>
                  </a:outerShdw>
                </a:effectLst>
              </a:rPr>
              <a:t>your</a:t>
            </a:r>
            <a:r>
              <a:rPr lang="af-ZA" sz="2800" b="1" dirty="0">
                <a:solidFill>
                  <a:schemeClr val="bg1"/>
                </a:solidFill>
                <a:effectLst>
                  <a:outerShdw blurRad="38100" dist="38100" dir="2700000" algn="tl">
                    <a:srgbClr val="000000">
                      <a:alpha val="43137"/>
                    </a:srgbClr>
                  </a:outerShdw>
                </a:effectLst>
              </a:rPr>
              <a:t> </a:t>
            </a:r>
            <a:r>
              <a:rPr lang="af-ZA" sz="2800" b="1" dirty="0" err="1">
                <a:solidFill>
                  <a:schemeClr val="bg1"/>
                </a:solidFill>
                <a:effectLst>
                  <a:outerShdw blurRad="38100" dist="38100" dir="2700000" algn="tl">
                    <a:srgbClr val="000000">
                      <a:alpha val="43137"/>
                    </a:srgbClr>
                  </a:outerShdw>
                </a:effectLst>
              </a:rPr>
              <a:t>backwash</a:t>
            </a:r>
            <a:r>
              <a:rPr lang="af-ZA" sz="2800" b="1" dirty="0">
                <a:solidFill>
                  <a:schemeClr val="bg1"/>
                </a:solidFill>
                <a:effectLst>
                  <a:outerShdw blurRad="38100" dist="38100" dir="2700000" algn="tl">
                    <a:srgbClr val="000000">
                      <a:alpha val="43137"/>
                    </a:srgbClr>
                  </a:outerShdw>
                </a:effectLst>
              </a:rPr>
              <a:t> water in </a:t>
            </a:r>
            <a:r>
              <a:rPr lang="af-ZA" sz="2800" b="1" dirty="0" err="1">
                <a:solidFill>
                  <a:schemeClr val="bg1"/>
                </a:solidFill>
                <a:effectLst>
                  <a:outerShdw blurRad="38100" dist="38100" dir="2700000" algn="tl">
                    <a:srgbClr val="000000">
                      <a:alpha val="43137"/>
                    </a:srgbClr>
                  </a:outerShdw>
                </a:effectLst>
              </a:rPr>
              <a:t>the</a:t>
            </a:r>
            <a:r>
              <a:rPr lang="af-ZA" sz="2800" b="1" dirty="0">
                <a:solidFill>
                  <a:schemeClr val="bg1"/>
                </a:solidFill>
                <a:effectLst>
                  <a:outerShdw blurRad="38100" dist="38100" dir="2700000" algn="tl">
                    <a:srgbClr val="000000">
                      <a:alpha val="43137"/>
                    </a:srgbClr>
                  </a:outerShdw>
                </a:effectLst>
              </a:rPr>
              <a:t> </a:t>
            </a:r>
            <a:r>
              <a:rPr lang="af-ZA" sz="2800" b="1" dirty="0" err="1">
                <a:solidFill>
                  <a:schemeClr val="bg1"/>
                </a:solidFill>
                <a:effectLst>
                  <a:outerShdw blurRad="38100" dist="38100" dir="2700000" algn="tl">
                    <a:srgbClr val="000000">
                      <a:alpha val="43137"/>
                    </a:srgbClr>
                  </a:outerShdw>
                </a:effectLst>
              </a:rPr>
              <a:t>garden</a:t>
            </a:r>
            <a:endParaRPr lang="af-ZA" sz="2800" b="1" dirty="0">
              <a:solidFill>
                <a:schemeClr val="bg1"/>
              </a:solidFill>
              <a:effectLst>
                <a:outerShdw blurRad="38100" dist="38100" dir="2700000" algn="tl">
                  <a:srgbClr val="000000">
                    <a:alpha val="43137"/>
                  </a:srgbClr>
                </a:outerShdw>
              </a:effectLst>
            </a:endParaRPr>
          </a:p>
        </p:txBody>
      </p:sp>
      <p:pic>
        <p:nvPicPr>
          <p:cNvPr id="13" name="Picture 16" descr="Maskam Water">
            <a:extLst>
              <a:ext uri="{FF2B5EF4-FFF2-40B4-BE49-F238E27FC236}">
                <a16:creationId xmlns:a16="http://schemas.microsoft.com/office/drawing/2014/main" xmlns="" id="{51E02652-CBD3-4714-94EF-A5CAE8D0A355}"/>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51520" y="5633195"/>
            <a:ext cx="1921314" cy="100013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xmlns="" id="{07D27C05-B230-422A-99BF-DD30DE9CDD2D}"/>
              </a:ext>
            </a:extLst>
          </p:cNvPr>
          <p:cNvSpPr txBox="1"/>
          <p:nvPr/>
        </p:nvSpPr>
        <p:spPr>
          <a:xfrm>
            <a:off x="2267744" y="17447"/>
            <a:ext cx="4979633" cy="754053"/>
          </a:xfrm>
          <a:prstGeom prst="rect">
            <a:avLst/>
          </a:prstGeom>
          <a:noFill/>
        </p:spPr>
        <p:txBody>
          <a:bodyPr wrap="none" rtlCol="0">
            <a:spAutoFit/>
          </a:bodyPr>
          <a:lstStyle/>
          <a:p>
            <a:r>
              <a:rPr lang="af-ZA" sz="4300" b="1" dirty="0" err="1">
                <a:solidFill>
                  <a:schemeClr val="bg1"/>
                </a:solidFill>
              </a:rPr>
              <a:t>Waterwise</a:t>
            </a:r>
            <a:r>
              <a:rPr lang="af-ZA" sz="4300" b="1" dirty="0">
                <a:solidFill>
                  <a:schemeClr val="bg1"/>
                </a:solidFill>
              </a:rPr>
              <a:t> pool....</a:t>
            </a:r>
          </a:p>
        </p:txBody>
      </p:sp>
    </p:spTree>
    <p:extLst>
      <p:ext uri="{BB962C8B-B14F-4D97-AF65-F5344CB8AC3E}">
        <p14:creationId xmlns:p14="http://schemas.microsoft.com/office/powerpoint/2010/main" val="258861611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64D131DF-6E6D-45F3-827F-F78250D6DD36}"/>
              </a:ext>
            </a:extLst>
          </p:cNvPr>
          <p:cNvPicPr>
            <a:picLocks noChangeAspect="1"/>
          </p:cNvPicPr>
          <p:nvPr/>
        </p:nvPicPr>
        <p:blipFill>
          <a:blip r:embed="rId2"/>
          <a:stretch>
            <a:fillRect/>
          </a:stretch>
        </p:blipFill>
        <p:spPr>
          <a:xfrm>
            <a:off x="0" y="0"/>
            <a:ext cx="9144000" cy="6857999"/>
          </a:xfrm>
          <a:prstGeom prst="rect">
            <a:avLst/>
          </a:prstGeom>
        </p:spPr>
      </p:pic>
      <p:pic>
        <p:nvPicPr>
          <p:cNvPr id="13" name="Picture 16" descr="Maskam Water">
            <a:extLst>
              <a:ext uri="{FF2B5EF4-FFF2-40B4-BE49-F238E27FC236}">
                <a16:creationId xmlns:a16="http://schemas.microsoft.com/office/drawing/2014/main" xmlns="" id="{51E02652-CBD3-4714-94EF-A5CAE8D0A355}"/>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51520" y="5633195"/>
            <a:ext cx="1921314" cy="100013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xmlns="" id="{E89E55BC-C39E-4CF5-8D4D-01F6688AFB9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5400000">
            <a:off x="1714310" y="2183072"/>
            <a:ext cx="6086500" cy="3298248"/>
          </a:xfrm>
          <a:prstGeom prst="rect">
            <a:avLst/>
          </a:prstGeom>
        </p:spPr>
      </p:pic>
      <p:pic>
        <p:nvPicPr>
          <p:cNvPr id="10" name="Afbeelding 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220072" y="5373216"/>
            <a:ext cx="3733886" cy="1282926"/>
          </a:xfrm>
          <a:prstGeom prst="rect">
            <a:avLst/>
          </a:prstGeom>
        </p:spPr>
      </p:pic>
      <p:sp>
        <p:nvSpPr>
          <p:cNvPr id="3" name="TextBox 2">
            <a:extLst>
              <a:ext uri="{FF2B5EF4-FFF2-40B4-BE49-F238E27FC236}">
                <a16:creationId xmlns:a16="http://schemas.microsoft.com/office/drawing/2014/main" xmlns="" id="{813AA5A2-0329-4033-A12B-39666720D492}"/>
              </a:ext>
            </a:extLst>
          </p:cNvPr>
          <p:cNvSpPr txBox="1"/>
          <p:nvPr/>
        </p:nvSpPr>
        <p:spPr>
          <a:xfrm>
            <a:off x="0" y="1268760"/>
            <a:ext cx="9144000" cy="707886"/>
          </a:xfrm>
          <a:prstGeom prst="rect">
            <a:avLst/>
          </a:prstGeom>
          <a:solidFill>
            <a:schemeClr val="tx1">
              <a:lumMod val="50000"/>
              <a:lumOff val="50000"/>
            </a:schemeClr>
          </a:solidFill>
        </p:spPr>
        <p:txBody>
          <a:bodyPr wrap="square" rtlCol="0">
            <a:spAutoFit/>
          </a:bodyPr>
          <a:lstStyle/>
          <a:p>
            <a:pPr marL="1257300" lvl="2" indent="-342900">
              <a:buFont typeface="Wingdings" panose="05000000000000000000" pitchFamily="2" charset="2"/>
              <a:buChar char="ü"/>
            </a:pPr>
            <a:r>
              <a:rPr lang="af-ZA" sz="4000" b="1" dirty="0">
                <a:solidFill>
                  <a:schemeClr val="bg1"/>
                </a:solidFill>
                <a:effectLst>
                  <a:outerShdw blurRad="38100" dist="38100" dir="2700000" algn="tl">
                    <a:srgbClr val="000000">
                      <a:alpha val="43137"/>
                    </a:srgbClr>
                  </a:outerShdw>
                </a:effectLst>
              </a:rPr>
              <a:t>Top-</a:t>
            </a:r>
            <a:r>
              <a:rPr lang="af-ZA" sz="4000" b="1" dirty="0" err="1">
                <a:solidFill>
                  <a:schemeClr val="bg1"/>
                </a:solidFill>
                <a:effectLst>
                  <a:outerShdw blurRad="38100" dist="38100" dir="2700000" algn="tl">
                    <a:srgbClr val="000000">
                      <a:alpha val="43137"/>
                    </a:srgbClr>
                  </a:outerShdw>
                </a:effectLst>
              </a:rPr>
              <a:t>up</a:t>
            </a:r>
            <a:r>
              <a:rPr lang="af-ZA" sz="4000" b="1" dirty="0">
                <a:solidFill>
                  <a:schemeClr val="bg1"/>
                </a:solidFill>
                <a:effectLst>
                  <a:outerShdw blurRad="38100" dist="38100" dir="2700000" algn="tl">
                    <a:srgbClr val="000000">
                      <a:alpha val="43137"/>
                    </a:srgbClr>
                  </a:outerShdw>
                </a:effectLst>
              </a:rPr>
              <a:t> </a:t>
            </a:r>
            <a:r>
              <a:rPr lang="af-ZA" sz="4000" b="1" dirty="0" err="1">
                <a:solidFill>
                  <a:schemeClr val="bg1"/>
                </a:solidFill>
                <a:effectLst>
                  <a:outerShdw blurRad="38100" dist="38100" dir="2700000" algn="tl">
                    <a:srgbClr val="000000">
                      <a:alpha val="43137"/>
                    </a:srgbClr>
                  </a:outerShdw>
                </a:effectLst>
              </a:rPr>
              <a:t>with</a:t>
            </a:r>
            <a:r>
              <a:rPr lang="af-ZA" sz="4000" b="1" dirty="0">
                <a:solidFill>
                  <a:schemeClr val="bg1"/>
                </a:solidFill>
                <a:effectLst>
                  <a:outerShdw blurRad="38100" dist="38100" dir="2700000" algn="tl">
                    <a:srgbClr val="000000">
                      <a:alpha val="43137"/>
                    </a:srgbClr>
                  </a:outerShdw>
                </a:effectLst>
              </a:rPr>
              <a:t> </a:t>
            </a:r>
            <a:r>
              <a:rPr lang="af-ZA" sz="4000" b="1" dirty="0" err="1">
                <a:solidFill>
                  <a:schemeClr val="bg1"/>
                </a:solidFill>
                <a:effectLst>
                  <a:outerShdw blurRad="38100" dist="38100" dir="2700000" algn="tl">
                    <a:srgbClr val="000000">
                      <a:alpha val="43137"/>
                    </a:srgbClr>
                  </a:outerShdw>
                </a:effectLst>
              </a:rPr>
              <a:t>rain</a:t>
            </a:r>
            <a:r>
              <a:rPr lang="af-ZA" sz="4000" b="1" dirty="0">
                <a:solidFill>
                  <a:schemeClr val="bg1"/>
                </a:solidFill>
                <a:effectLst>
                  <a:outerShdw blurRad="38100" dist="38100" dir="2700000" algn="tl">
                    <a:srgbClr val="000000">
                      <a:alpha val="43137"/>
                    </a:srgbClr>
                  </a:outerShdw>
                </a:effectLst>
              </a:rPr>
              <a:t> water</a:t>
            </a:r>
          </a:p>
        </p:txBody>
      </p:sp>
      <p:sp>
        <p:nvSpPr>
          <p:cNvPr id="5" name="TextBox 4">
            <a:extLst>
              <a:ext uri="{FF2B5EF4-FFF2-40B4-BE49-F238E27FC236}">
                <a16:creationId xmlns:a16="http://schemas.microsoft.com/office/drawing/2014/main" xmlns="" id="{07D27C05-B230-422A-99BF-DD30DE9CDD2D}"/>
              </a:ext>
            </a:extLst>
          </p:cNvPr>
          <p:cNvSpPr txBox="1"/>
          <p:nvPr/>
        </p:nvSpPr>
        <p:spPr>
          <a:xfrm>
            <a:off x="2267744" y="17447"/>
            <a:ext cx="4979633" cy="754053"/>
          </a:xfrm>
          <a:prstGeom prst="rect">
            <a:avLst/>
          </a:prstGeom>
          <a:noFill/>
        </p:spPr>
        <p:txBody>
          <a:bodyPr wrap="none" rtlCol="0">
            <a:spAutoFit/>
          </a:bodyPr>
          <a:lstStyle/>
          <a:p>
            <a:r>
              <a:rPr lang="af-ZA" sz="4300" b="1" dirty="0" err="1">
                <a:solidFill>
                  <a:schemeClr val="bg1"/>
                </a:solidFill>
              </a:rPr>
              <a:t>Waterwise</a:t>
            </a:r>
            <a:r>
              <a:rPr lang="af-ZA" sz="4300" b="1" dirty="0">
                <a:solidFill>
                  <a:schemeClr val="bg1"/>
                </a:solidFill>
              </a:rPr>
              <a:t> pool....</a:t>
            </a:r>
          </a:p>
        </p:txBody>
      </p:sp>
    </p:spTree>
    <p:extLst>
      <p:ext uri="{BB962C8B-B14F-4D97-AF65-F5344CB8AC3E}">
        <p14:creationId xmlns:p14="http://schemas.microsoft.com/office/powerpoint/2010/main" val="174557910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3" descr="image001">
            <a:extLst>
              <a:ext uri="{FF2B5EF4-FFF2-40B4-BE49-F238E27FC236}">
                <a16:creationId xmlns:a16="http://schemas.microsoft.com/office/drawing/2014/main" xmlns="" id="{52D52450-D0CB-408F-891D-889BC368BA9D}"/>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449881" y="2649773"/>
            <a:ext cx="8432009" cy="4071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8" name="Straight Connector 7">
            <a:extLst>
              <a:ext uri="{FF2B5EF4-FFF2-40B4-BE49-F238E27FC236}">
                <a16:creationId xmlns:a16="http://schemas.microsoft.com/office/drawing/2014/main" xmlns="" id="{51F12A85-5FCF-4095-91E2-99B8F38A0994}"/>
              </a:ext>
            </a:extLst>
          </p:cNvPr>
          <p:cNvCxnSpPr>
            <a:cxnSpLocks/>
          </p:cNvCxnSpPr>
          <p:nvPr/>
        </p:nvCxnSpPr>
        <p:spPr>
          <a:xfrm flipH="1">
            <a:off x="3275856" y="4907335"/>
            <a:ext cx="216024" cy="12941"/>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xmlns="" id="{5DB8FF12-6E6A-4B70-BB87-722BF8B5B0F4}"/>
              </a:ext>
            </a:extLst>
          </p:cNvPr>
          <p:cNvSpPr/>
          <p:nvPr/>
        </p:nvSpPr>
        <p:spPr>
          <a:xfrm rot="318541">
            <a:off x="8480725" y="3839914"/>
            <a:ext cx="216024" cy="4680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f-ZA"/>
          </a:p>
        </p:txBody>
      </p:sp>
      <p:sp>
        <p:nvSpPr>
          <p:cNvPr id="13" name="TextBox 12">
            <a:extLst>
              <a:ext uri="{FF2B5EF4-FFF2-40B4-BE49-F238E27FC236}">
                <a16:creationId xmlns:a16="http://schemas.microsoft.com/office/drawing/2014/main" xmlns="" id="{160D175D-4C75-4422-A6DE-5EC73C3DFCF7}"/>
              </a:ext>
            </a:extLst>
          </p:cNvPr>
          <p:cNvSpPr txBox="1"/>
          <p:nvPr/>
        </p:nvSpPr>
        <p:spPr>
          <a:xfrm>
            <a:off x="2267744" y="17447"/>
            <a:ext cx="4979633" cy="754053"/>
          </a:xfrm>
          <a:prstGeom prst="rect">
            <a:avLst/>
          </a:prstGeom>
          <a:noFill/>
        </p:spPr>
        <p:txBody>
          <a:bodyPr wrap="none" rtlCol="0">
            <a:spAutoFit/>
          </a:bodyPr>
          <a:lstStyle/>
          <a:p>
            <a:r>
              <a:rPr lang="af-ZA" sz="4300" b="1" dirty="0" err="1">
                <a:solidFill>
                  <a:srgbClr val="0070C0"/>
                </a:solidFill>
              </a:rPr>
              <a:t>Waterwise</a:t>
            </a:r>
            <a:r>
              <a:rPr lang="af-ZA" sz="4300" b="1" dirty="0">
                <a:solidFill>
                  <a:srgbClr val="0070C0"/>
                </a:solidFill>
              </a:rPr>
              <a:t> pool....</a:t>
            </a:r>
          </a:p>
        </p:txBody>
      </p:sp>
      <p:pic>
        <p:nvPicPr>
          <p:cNvPr id="15" name="Picture 16" descr="Maskam Water">
            <a:extLst>
              <a:ext uri="{FF2B5EF4-FFF2-40B4-BE49-F238E27FC236}">
                <a16:creationId xmlns:a16="http://schemas.microsoft.com/office/drawing/2014/main" xmlns="" id="{627D6B72-AD88-420B-B680-D56C5DD0BD9F}"/>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7092280" y="5733256"/>
            <a:ext cx="1921314" cy="1000136"/>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a:extLst>
              <a:ext uri="{FF2B5EF4-FFF2-40B4-BE49-F238E27FC236}">
                <a16:creationId xmlns:a16="http://schemas.microsoft.com/office/drawing/2014/main" xmlns="" id="{4B7E69AF-DF45-40EE-ACD5-69F8EAFF025D}"/>
              </a:ext>
            </a:extLst>
          </p:cNvPr>
          <p:cNvSpPr/>
          <p:nvPr/>
        </p:nvSpPr>
        <p:spPr>
          <a:xfrm>
            <a:off x="1907704" y="5877272"/>
            <a:ext cx="21602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f-ZA"/>
          </a:p>
        </p:txBody>
      </p:sp>
      <p:sp>
        <p:nvSpPr>
          <p:cNvPr id="20" name="Rectangle 19">
            <a:extLst>
              <a:ext uri="{FF2B5EF4-FFF2-40B4-BE49-F238E27FC236}">
                <a16:creationId xmlns:a16="http://schemas.microsoft.com/office/drawing/2014/main" xmlns="" id="{C36ABED0-3C2A-41F8-8609-4F5BB71E3BC8}"/>
              </a:ext>
            </a:extLst>
          </p:cNvPr>
          <p:cNvSpPr/>
          <p:nvPr/>
        </p:nvSpPr>
        <p:spPr>
          <a:xfrm>
            <a:off x="5915330" y="1933876"/>
            <a:ext cx="914400" cy="914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f-ZA"/>
          </a:p>
        </p:txBody>
      </p:sp>
      <p:sp>
        <p:nvSpPr>
          <p:cNvPr id="21" name="Rectangle 20">
            <a:extLst>
              <a:ext uri="{FF2B5EF4-FFF2-40B4-BE49-F238E27FC236}">
                <a16:creationId xmlns:a16="http://schemas.microsoft.com/office/drawing/2014/main" xmlns="" id="{C03ACC94-56A1-4AA6-B673-2A24CC83FB93}"/>
              </a:ext>
            </a:extLst>
          </p:cNvPr>
          <p:cNvSpPr/>
          <p:nvPr/>
        </p:nvSpPr>
        <p:spPr>
          <a:xfrm>
            <a:off x="1050737" y="1991796"/>
            <a:ext cx="914400" cy="914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f-ZA"/>
          </a:p>
        </p:txBody>
      </p:sp>
      <p:sp>
        <p:nvSpPr>
          <p:cNvPr id="23" name="Rectangle 22">
            <a:extLst>
              <a:ext uri="{FF2B5EF4-FFF2-40B4-BE49-F238E27FC236}">
                <a16:creationId xmlns:a16="http://schemas.microsoft.com/office/drawing/2014/main" xmlns="" id="{AF224296-6CD0-4BF4-B211-0496D72B7AFF}"/>
              </a:ext>
            </a:extLst>
          </p:cNvPr>
          <p:cNvSpPr/>
          <p:nvPr/>
        </p:nvSpPr>
        <p:spPr>
          <a:xfrm>
            <a:off x="1778360" y="2019941"/>
            <a:ext cx="914400" cy="152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f-ZA"/>
          </a:p>
        </p:txBody>
      </p:sp>
      <p:sp>
        <p:nvSpPr>
          <p:cNvPr id="24" name="TextBox 23">
            <a:extLst>
              <a:ext uri="{FF2B5EF4-FFF2-40B4-BE49-F238E27FC236}">
                <a16:creationId xmlns:a16="http://schemas.microsoft.com/office/drawing/2014/main" xmlns="" id="{9C91A762-9FA0-4C68-9867-02DE941F9FEC}"/>
              </a:ext>
            </a:extLst>
          </p:cNvPr>
          <p:cNvSpPr txBox="1"/>
          <p:nvPr/>
        </p:nvSpPr>
        <p:spPr>
          <a:xfrm>
            <a:off x="-20150" y="1870799"/>
            <a:ext cx="7596336" cy="923330"/>
          </a:xfrm>
          <a:prstGeom prst="rect">
            <a:avLst/>
          </a:prstGeom>
          <a:noFill/>
        </p:spPr>
        <p:txBody>
          <a:bodyPr wrap="square" rtlCol="0">
            <a:spAutoFit/>
          </a:bodyPr>
          <a:lstStyle/>
          <a:p>
            <a:r>
              <a:rPr lang="af-ZA" dirty="0"/>
              <a:t>Water </a:t>
            </a:r>
            <a:r>
              <a:rPr lang="af-ZA" dirty="0" err="1"/>
              <a:t>supply</a:t>
            </a:r>
            <a:r>
              <a:rPr lang="af-ZA" dirty="0"/>
              <a:t> </a:t>
            </a:r>
            <a:r>
              <a:rPr lang="af-ZA" dirty="0" err="1"/>
              <a:t>to</a:t>
            </a:r>
            <a:r>
              <a:rPr lang="af-ZA" dirty="0"/>
              <a:t> </a:t>
            </a:r>
            <a:r>
              <a:rPr lang="af-ZA" dirty="0" err="1"/>
              <a:t>house</a:t>
            </a:r>
            <a:endParaRPr lang="af-ZA" dirty="0"/>
          </a:p>
          <a:p>
            <a:r>
              <a:rPr lang="af-ZA" dirty="0" err="1"/>
              <a:t>Add</a:t>
            </a:r>
            <a:r>
              <a:rPr lang="af-ZA" dirty="0"/>
              <a:t> sediment filter and </a:t>
            </a:r>
            <a:r>
              <a:rPr lang="af-ZA" dirty="0" err="1"/>
              <a:t>additional</a:t>
            </a:r>
            <a:r>
              <a:rPr lang="af-ZA" dirty="0"/>
              <a:t> UV </a:t>
            </a:r>
            <a:r>
              <a:rPr lang="af-ZA" dirty="0" err="1"/>
              <a:t>inline</a:t>
            </a:r>
            <a:r>
              <a:rPr lang="af-ZA" dirty="0"/>
              <a:t> </a:t>
            </a:r>
            <a:r>
              <a:rPr lang="af-ZA" dirty="0" err="1"/>
              <a:t>before</a:t>
            </a:r>
            <a:r>
              <a:rPr lang="af-ZA" dirty="0"/>
              <a:t> </a:t>
            </a:r>
            <a:r>
              <a:rPr lang="af-ZA" dirty="0" err="1"/>
              <a:t>entry</a:t>
            </a:r>
            <a:r>
              <a:rPr lang="af-ZA" dirty="0"/>
              <a:t> </a:t>
            </a:r>
            <a:r>
              <a:rPr lang="af-ZA" dirty="0" err="1"/>
              <a:t>to</a:t>
            </a:r>
            <a:r>
              <a:rPr lang="af-ZA" dirty="0"/>
              <a:t> </a:t>
            </a:r>
            <a:r>
              <a:rPr lang="af-ZA" dirty="0" err="1"/>
              <a:t>the</a:t>
            </a:r>
            <a:r>
              <a:rPr lang="af-ZA" dirty="0"/>
              <a:t> </a:t>
            </a:r>
            <a:r>
              <a:rPr lang="af-ZA" dirty="0" err="1"/>
              <a:t>building</a:t>
            </a:r>
            <a:endParaRPr lang="af-ZA" dirty="0"/>
          </a:p>
          <a:p>
            <a:endParaRPr lang="af-ZA" dirty="0"/>
          </a:p>
        </p:txBody>
      </p:sp>
      <p:sp>
        <p:nvSpPr>
          <p:cNvPr id="2" name="Rectangle 1">
            <a:extLst>
              <a:ext uri="{FF2B5EF4-FFF2-40B4-BE49-F238E27FC236}">
                <a16:creationId xmlns:a16="http://schemas.microsoft.com/office/drawing/2014/main" xmlns="" id="{21C97C5F-902F-4917-B415-417D7F1A9D06}"/>
              </a:ext>
            </a:extLst>
          </p:cNvPr>
          <p:cNvSpPr/>
          <p:nvPr/>
        </p:nvSpPr>
        <p:spPr>
          <a:xfrm>
            <a:off x="1075979" y="6093295"/>
            <a:ext cx="150336" cy="209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f-ZA"/>
          </a:p>
        </p:txBody>
      </p:sp>
      <p:sp>
        <p:nvSpPr>
          <p:cNvPr id="32" name="TextBox 31">
            <a:extLst>
              <a:ext uri="{FF2B5EF4-FFF2-40B4-BE49-F238E27FC236}">
                <a16:creationId xmlns:a16="http://schemas.microsoft.com/office/drawing/2014/main" xmlns="" id="{C0A2E363-5404-419E-9C9E-1AD6CDCFF88A}"/>
              </a:ext>
            </a:extLst>
          </p:cNvPr>
          <p:cNvSpPr txBox="1"/>
          <p:nvPr/>
        </p:nvSpPr>
        <p:spPr>
          <a:xfrm>
            <a:off x="-4536" y="1134269"/>
            <a:ext cx="9144000" cy="461665"/>
          </a:xfrm>
          <a:prstGeom prst="rect">
            <a:avLst/>
          </a:prstGeom>
          <a:solidFill>
            <a:schemeClr val="accent6">
              <a:lumMod val="75000"/>
            </a:schemeClr>
          </a:solidFill>
        </p:spPr>
        <p:txBody>
          <a:bodyPr wrap="square" rtlCol="0">
            <a:spAutoFit/>
          </a:bodyPr>
          <a:lstStyle/>
          <a:p>
            <a:pPr marL="285750" indent="-285750">
              <a:buFont typeface="Wingdings" panose="05000000000000000000" pitchFamily="2" charset="2"/>
              <a:buChar char="ü"/>
            </a:pPr>
            <a:r>
              <a:rPr lang="en-ZA" sz="2400" b="1" dirty="0">
                <a:solidFill>
                  <a:schemeClr val="bg1"/>
                </a:solidFill>
              </a:rPr>
              <a:t>Use your pool as backup domestic water in dry seasons</a:t>
            </a:r>
          </a:p>
        </p:txBody>
      </p:sp>
      <p:sp>
        <p:nvSpPr>
          <p:cNvPr id="6" name="TextBox 5">
            <a:extLst>
              <a:ext uri="{FF2B5EF4-FFF2-40B4-BE49-F238E27FC236}">
                <a16:creationId xmlns:a16="http://schemas.microsoft.com/office/drawing/2014/main" xmlns="" id="{C4C8B537-F010-4FD5-9247-2B5FFE67D4A1}"/>
              </a:ext>
            </a:extLst>
          </p:cNvPr>
          <p:cNvSpPr txBox="1"/>
          <p:nvPr/>
        </p:nvSpPr>
        <p:spPr>
          <a:xfrm>
            <a:off x="68401" y="4488189"/>
            <a:ext cx="1263239" cy="954107"/>
          </a:xfrm>
          <a:prstGeom prst="rect">
            <a:avLst/>
          </a:prstGeom>
          <a:noFill/>
        </p:spPr>
        <p:txBody>
          <a:bodyPr wrap="square" rtlCol="0">
            <a:spAutoFit/>
          </a:bodyPr>
          <a:lstStyle/>
          <a:p>
            <a:r>
              <a:rPr lang="af-ZA" sz="1400" b="1" dirty="0" err="1"/>
              <a:t>Citypump</a:t>
            </a:r>
            <a:r>
              <a:rPr lang="af-ZA" sz="1400" b="1" dirty="0"/>
              <a:t> </a:t>
            </a:r>
            <a:r>
              <a:rPr lang="af-ZA" sz="1400" b="1" dirty="0" err="1"/>
              <a:t>Hydro</a:t>
            </a:r>
            <a:r>
              <a:rPr lang="af-ZA" sz="1400" b="1" dirty="0"/>
              <a:t> B15 </a:t>
            </a:r>
            <a:r>
              <a:rPr lang="af-ZA" sz="1400" b="1" dirty="0" err="1"/>
              <a:t>Booster</a:t>
            </a:r>
            <a:r>
              <a:rPr lang="af-ZA" sz="1400" b="1" dirty="0"/>
              <a:t> </a:t>
            </a:r>
            <a:r>
              <a:rPr lang="af-ZA" sz="1400" b="1" dirty="0" err="1"/>
              <a:t>pump</a:t>
            </a:r>
            <a:endParaRPr lang="af-ZA" sz="1400" b="1" dirty="0"/>
          </a:p>
        </p:txBody>
      </p:sp>
      <p:cxnSp>
        <p:nvCxnSpPr>
          <p:cNvPr id="10" name="Straight Arrow Connector 9">
            <a:extLst>
              <a:ext uri="{FF2B5EF4-FFF2-40B4-BE49-F238E27FC236}">
                <a16:creationId xmlns:a16="http://schemas.microsoft.com/office/drawing/2014/main" xmlns="" id="{62236F70-947A-4950-97DB-C836E853E87F}"/>
              </a:ext>
            </a:extLst>
          </p:cNvPr>
          <p:cNvCxnSpPr>
            <a:cxnSpLocks/>
          </p:cNvCxnSpPr>
          <p:nvPr/>
        </p:nvCxnSpPr>
        <p:spPr>
          <a:xfrm>
            <a:off x="899592" y="5085184"/>
            <a:ext cx="876408" cy="288032"/>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105334"/>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64D131DF-6E6D-45F3-827F-F78250D6DD36}"/>
              </a:ext>
            </a:extLst>
          </p:cNvPr>
          <p:cNvPicPr>
            <a:picLocks noChangeAspect="1"/>
          </p:cNvPicPr>
          <p:nvPr/>
        </p:nvPicPr>
        <p:blipFill>
          <a:blip r:embed="rId2"/>
          <a:stretch>
            <a:fillRect/>
          </a:stretch>
        </p:blipFill>
        <p:spPr>
          <a:xfrm>
            <a:off x="0" y="0"/>
            <a:ext cx="9144000" cy="6857999"/>
          </a:xfrm>
          <a:prstGeom prst="rect">
            <a:avLst/>
          </a:prstGeom>
        </p:spPr>
      </p:pic>
      <p:pic>
        <p:nvPicPr>
          <p:cNvPr id="10" name="Afbeelding 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20072" y="5373216"/>
            <a:ext cx="3733886" cy="1282926"/>
          </a:xfrm>
          <a:prstGeom prst="rect">
            <a:avLst/>
          </a:prstGeom>
        </p:spPr>
      </p:pic>
      <p:sp>
        <p:nvSpPr>
          <p:cNvPr id="3" name="TextBox 2">
            <a:extLst>
              <a:ext uri="{FF2B5EF4-FFF2-40B4-BE49-F238E27FC236}">
                <a16:creationId xmlns:a16="http://schemas.microsoft.com/office/drawing/2014/main" xmlns="" id="{813AA5A2-0329-4033-A12B-39666720D492}"/>
              </a:ext>
            </a:extLst>
          </p:cNvPr>
          <p:cNvSpPr txBox="1"/>
          <p:nvPr/>
        </p:nvSpPr>
        <p:spPr>
          <a:xfrm>
            <a:off x="0" y="2475089"/>
            <a:ext cx="9144000" cy="1569660"/>
          </a:xfrm>
          <a:prstGeom prst="rect">
            <a:avLst/>
          </a:prstGeom>
          <a:solidFill>
            <a:schemeClr val="tx1">
              <a:lumMod val="50000"/>
              <a:lumOff val="50000"/>
            </a:schemeClr>
          </a:solidFill>
        </p:spPr>
        <p:txBody>
          <a:bodyPr wrap="square" rtlCol="0">
            <a:spAutoFit/>
          </a:bodyPr>
          <a:lstStyle/>
          <a:p>
            <a:pPr marL="1257300" lvl="2" indent="-342900">
              <a:buFont typeface="Wingdings" panose="05000000000000000000" pitchFamily="2" charset="2"/>
              <a:buChar char="Ø"/>
            </a:pPr>
            <a:r>
              <a:rPr lang="af-ZA" sz="2400" b="1" dirty="0">
                <a:solidFill>
                  <a:schemeClr val="bg1"/>
                </a:solidFill>
                <a:effectLst>
                  <a:outerShdw blurRad="38100" dist="38100" dir="2700000" algn="tl">
                    <a:srgbClr val="000000">
                      <a:alpha val="43137"/>
                    </a:srgbClr>
                  </a:outerShdw>
                </a:effectLst>
              </a:rPr>
              <a:t>Toilet </a:t>
            </a:r>
            <a:r>
              <a:rPr lang="af-ZA" sz="2400" b="1" dirty="0" err="1">
                <a:solidFill>
                  <a:schemeClr val="bg1"/>
                </a:solidFill>
                <a:effectLst>
                  <a:outerShdw blurRad="38100" dist="38100" dir="2700000" algn="tl">
                    <a:srgbClr val="000000">
                      <a:alpha val="43137"/>
                    </a:srgbClr>
                  </a:outerShdw>
                </a:effectLst>
              </a:rPr>
              <a:t>flushing</a:t>
            </a:r>
            <a:endParaRPr lang="af-ZA" sz="2400" b="1" dirty="0">
              <a:solidFill>
                <a:schemeClr val="bg1"/>
              </a:solidFill>
              <a:effectLst>
                <a:outerShdw blurRad="38100" dist="38100" dir="2700000" algn="tl">
                  <a:srgbClr val="000000">
                    <a:alpha val="43137"/>
                  </a:srgbClr>
                </a:outerShdw>
              </a:effectLst>
            </a:endParaRPr>
          </a:p>
          <a:p>
            <a:pPr marL="1257300" lvl="2" indent="-342900">
              <a:buFont typeface="Wingdings" panose="05000000000000000000" pitchFamily="2" charset="2"/>
              <a:buChar char="Ø"/>
            </a:pPr>
            <a:r>
              <a:rPr lang="af-ZA" sz="2400" b="1" dirty="0" err="1">
                <a:solidFill>
                  <a:schemeClr val="bg1"/>
                </a:solidFill>
                <a:effectLst>
                  <a:outerShdw blurRad="38100" dist="38100" dir="2700000" algn="tl">
                    <a:srgbClr val="000000">
                      <a:alpha val="43137"/>
                    </a:srgbClr>
                  </a:outerShdw>
                </a:effectLst>
              </a:rPr>
              <a:t>Washing</a:t>
            </a:r>
            <a:endParaRPr lang="af-ZA" sz="2400" b="1" dirty="0">
              <a:solidFill>
                <a:schemeClr val="bg1"/>
              </a:solidFill>
              <a:effectLst>
                <a:outerShdw blurRad="38100" dist="38100" dir="2700000" algn="tl">
                  <a:srgbClr val="000000">
                    <a:alpha val="43137"/>
                  </a:srgbClr>
                </a:outerShdw>
              </a:effectLst>
            </a:endParaRPr>
          </a:p>
          <a:p>
            <a:pPr marL="1257300" lvl="2" indent="-342900">
              <a:buFont typeface="Wingdings" panose="05000000000000000000" pitchFamily="2" charset="2"/>
              <a:buChar char="Ø"/>
            </a:pPr>
            <a:r>
              <a:rPr lang="en-ZA" sz="2400" b="1" dirty="0">
                <a:solidFill>
                  <a:schemeClr val="bg1"/>
                </a:solidFill>
                <a:effectLst>
                  <a:outerShdw blurRad="38100" dist="38100" dir="2700000" algn="tl">
                    <a:srgbClr val="000000">
                      <a:alpha val="43137"/>
                    </a:srgbClr>
                  </a:outerShdw>
                </a:effectLst>
              </a:rPr>
              <a:t>I</a:t>
            </a:r>
            <a:r>
              <a:rPr lang="af-ZA" sz="2400" b="1" dirty="0" err="1">
                <a:solidFill>
                  <a:schemeClr val="bg1"/>
                </a:solidFill>
                <a:effectLst>
                  <a:outerShdw blurRad="38100" dist="38100" dir="2700000" algn="tl">
                    <a:srgbClr val="000000">
                      <a:alpha val="43137"/>
                    </a:srgbClr>
                  </a:outerShdw>
                </a:effectLst>
              </a:rPr>
              <a:t>rrigation</a:t>
            </a:r>
            <a:endParaRPr lang="af-ZA" sz="2400" b="1" dirty="0">
              <a:solidFill>
                <a:schemeClr val="bg1"/>
              </a:solidFill>
              <a:effectLst>
                <a:outerShdw blurRad="38100" dist="38100" dir="2700000" algn="tl">
                  <a:srgbClr val="000000">
                    <a:alpha val="43137"/>
                  </a:srgbClr>
                </a:outerShdw>
              </a:effectLst>
            </a:endParaRPr>
          </a:p>
          <a:p>
            <a:pPr marL="1257300" lvl="2" indent="-342900">
              <a:buFont typeface="Wingdings" panose="05000000000000000000" pitchFamily="2" charset="2"/>
              <a:buChar char="Ø"/>
            </a:pPr>
            <a:r>
              <a:rPr lang="af-ZA" sz="2400" b="1" dirty="0" err="1">
                <a:solidFill>
                  <a:schemeClr val="bg1"/>
                </a:solidFill>
                <a:effectLst>
                  <a:outerShdw blurRad="38100" dist="38100" dir="2700000" algn="tl">
                    <a:srgbClr val="000000">
                      <a:alpha val="43137"/>
                    </a:srgbClr>
                  </a:outerShdw>
                </a:effectLst>
              </a:rPr>
              <a:t>Other</a:t>
            </a:r>
            <a:r>
              <a:rPr lang="af-ZA" sz="2400" b="1" dirty="0">
                <a:solidFill>
                  <a:schemeClr val="bg1"/>
                </a:solidFill>
                <a:effectLst>
                  <a:outerShdw blurRad="38100" dist="38100" dir="2700000" algn="tl">
                    <a:srgbClr val="000000">
                      <a:alpha val="43137"/>
                    </a:srgbClr>
                  </a:outerShdw>
                </a:effectLst>
              </a:rPr>
              <a:t> non-</a:t>
            </a:r>
            <a:r>
              <a:rPr lang="af-ZA" sz="2400" b="1" dirty="0" err="1">
                <a:solidFill>
                  <a:schemeClr val="bg1"/>
                </a:solidFill>
                <a:effectLst>
                  <a:outerShdw blurRad="38100" dist="38100" dir="2700000" algn="tl">
                    <a:srgbClr val="000000">
                      <a:alpha val="43137"/>
                    </a:srgbClr>
                  </a:outerShdw>
                </a:effectLst>
              </a:rPr>
              <a:t>potable</a:t>
            </a:r>
            <a:r>
              <a:rPr lang="af-ZA" sz="2400" b="1" dirty="0">
                <a:solidFill>
                  <a:schemeClr val="bg1"/>
                </a:solidFill>
                <a:effectLst>
                  <a:outerShdw blurRad="38100" dist="38100" dir="2700000" algn="tl">
                    <a:srgbClr val="000000">
                      <a:alpha val="43137"/>
                    </a:srgbClr>
                  </a:outerShdw>
                </a:effectLst>
              </a:rPr>
              <a:t> </a:t>
            </a:r>
            <a:r>
              <a:rPr lang="af-ZA" sz="2400" b="1" dirty="0" err="1">
                <a:solidFill>
                  <a:schemeClr val="bg1"/>
                </a:solidFill>
                <a:effectLst>
                  <a:outerShdw blurRad="38100" dist="38100" dir="2700000" algn="tl">
                    <a:srgbClr val="000000">
                      <a:alpha val="43137"/>
                    </a:srgbClr>
                  </a:outerShdw>
                </a:effectLst>
              </a:rPr>
              <a:t>applications</a:t>
            </a:r>
            <a:endParaRPr lang="af-ZA" sz="2400" b="1" dirty="0">
              <a:solidFill>
                <a:schemeClr val="bg1"/>
              </a:solidFill>
              <a:effectLst>
                <a:outerShdw blurRad="38100" dist="38100" dir="2700000" algn="tl">
                  <a:srgbClr val="000000">
                    <a:alpha val="43137"/>
                  </a:srgbClr>
                </a:outerShdw>
              </a:effectLst>
            </a:endParaRPr>
          </a:p>
        </p:txBody>
      </p:sp>
      <p:pic>
        <p:nvPicPr>
          <p:cNvPr id="13" name="Picture 16" descr="Maskam Water">
            <a:extLst>
              <a:ext uri="{FF2B5EF4-FFF2-40B4-BE49-F238E27FC236}">
                <a16:creationId xmlns:a16="http://schemas.microsoft.com/office/drawing/2014/main" xmlns="" id="{51E02652-CBD3-4714-94EF-A5CAE8D0A355}"/>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51520" y="5633195"/>
            <a:ext cx="1921314" cy="100013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xmlns="" id="{07D27C05-B230-422A-99BF-DD30DE9CDD2D}"/>
              </a:ext>
            </a:extLst>
          </p:cNvPr>
          <p:cNvSpPr txBox="1"/>
          <p:nvPr/>
        </p:nvSpPr>
        <p:spPr>
          <a:xfrm>
            <a:off x="2267744" y="17447"/>
            <a:ext cx="4979633" cy="754053"/>
          </a:xfrm>
          <a:prstGeom prst="rect">
            <a:avLst/>
          </a:prstGeom>
          <a:noFill/>
        </p:spPr>
        <p:txBody>
          <a:bodyPr wrap="none" rtlCol="0">
            <a:spAutoFit/>
          </a:bodyPr>
          <a:lstStyle/>
          <a:p>
            <a:r>
              <a:rPr lang="af-ZA" sz="4300" b="1" dirty="0" err="1">
                <a:solidFill>
                  <a:schemeClr val="bg1"/>
                </a:solidFill>
              </a:rPr>
              <a:t>Waterwise</a:t>
            </a:r>
            <a:r>
              <a:rPr lang="af-ZA" sz="4300" b="1" dirty="0">
                <a:solidFill>
                  <a:schemeClr val="bg1"/>
                </a:solidFill>
              </a:rPr>
              <a:t> pool....</a:t>
            </a:r>
          </a:p>
        </p:txBody>
      </p:sp>
      <p:sp>
        <p:nvSpPr>
          <p:cNvPr id="4" name="TextBox 3">
            <a:extLst>
              <a:ext uri="{FF2B5EF4-FFF2-40B4-BE49-F238E27FC236}">
                <a16:creationId xmlns:a16="http://schemas.microsoft.com/office/drawing/2014/main" xmlns="" id="{1406C35F-4533-426D-9024-6D25CE7DEC41}"/>
              </a:ext>
            </a:extLst>
          </p:cNvPr>
          <p:cNvSpPr txBox="1"/>
          <p:nvPr/>
        </p:nvSpPr>
        <p:spPr>
          <a:xfrm>
            <a:off x="0" y="2008262"/>
            <a:ext cx="9144000" cy="461665"/>
          </a:xfrm>
          <a:prstGeom prst="rect">
            <a:avLst/>
          </a:prstGeom>
          <a:solidFill>
            <a:schemeClr val="accent6">
              <a:lumMod val="75000"/>
            </a:schemeClr>
          </a:solidFill>
        </p:spPr>
        <p:txBody>
          <a:bodyPr wrap="square" rtlCol="0">
            <a:spAutoFit/>
          </a:bodyPr>
          <a:lstStyle/>
          <a:p>
            <a:pPr marL="285750" indent="-285750">
              <a:buFont typeface="Wingdings" panose="05000000000000000000" pitchFamily="2" charset="2"/>
              <a:buChar char="ü"/>
            </a:pPr>
            <a:r>
              <a:rPr lang="af-ZA" sz="2400" b="1" dirty="0">
                <a:solidFill>
                  <a:schemeClr val="bg1"/>
                </a:solidFill>
              </a:rPr>
              <a:t>Chemical-</a:t>
            </a:r>
            <a:r>
              <a:rPr lang="af-ZA" sz="2400" b="1" dirty="0" err="1">
                <a:solidFill>
                  <a:schemeClr val="bg1"/>
                </a:solidFill>
              </a:rPr>
              <a:t>free</a:t>
            </a:r>
            <a:r>
              <a:rPr lang="af-ZA" sz="2400" b="1" dirty="0">
                <a:solidFill>
                  <a:schemeClr val="bg1"/>
                </a:solidFill>
              </a:rPr>
              <a:t> pool water </a:t>
            </a:r>
            <a:r>
              <a:rPr lang="af-ZA" sz="2400" b="1" dirty="0" err="1">
                <a:solidFill>
                  <a:schemeClr val="bg1"/>
                </a:solidFill>
              </a:rPr>
              <a:t>can</a:t>
            </a:r>
            <a:r>
              <a:rPr lang="af-ZA" sz="2400" b="1" dirty="0">
                <a:solidFill>
                  <a:schemeClr val="bg1"/>
                </a:solidFill>
              </a:rPr>
              <a:t> </a:t>
            </a:r>
            <a:r>
              <a:rPr lang="af-ZA" sz="2400" b="1" dirty="0" err="1">
                <a:solidFill>
                  <a:schemeClr val="bg1"/>
                </a:solidFill>
              </a:rPr>
              <a:t>be</a:t>
            </a:r>
            <a:r>
              <a:rPr lang="af-ZA" sz="2400" b="1" dirty="0">
                <a:solidFill>
                  <a:schemeClr val="bg1"/>
                </a:solidFill>
              </a:rPr>
              <a:t> </a:t>
            </a:r>
            <a:r>
              <a:rPr lang="af-ZA" sz="2400" b="1" dirty="0" err="1">
                <a:solidFill>
                  <a:schemeClr val="bg1"/>
                </a:solidFill>
              </a:rPr>
              <a:t>used</a:t>
            </a:r>
            <a:r>
              <a:rPr lang="af-ZA" sz="2400" b="1" dirty="0">
                <a:solidFill>
                  <a:schemeClr val="bg1"/>
                </a:solidFill>
              </a:rPr>
              <a:t> </a:t>
            </a:r>
            <a:r>
              <a:rPr lang="af-ZA" sz="2400" b="1" dirty="0" err="1">
                <a:solidFill>
                  <a:schemeClr val="bg1"/>
                </a:solidFill>
              </a:rPr>
              <a:t>for</a:t>
            </a:r>
            <a:r>
              <a:rPr lang="af-ZA" sz="2400" b="1" dirty="0">
                <a:solidFill>
                  <a:schemeClr val="bg1"/>
                </a:solidFill>
              </a:rPr>
              <a:t> </a:t>
            </a:r>
            <a:r>
              <a:rPr lang="af-ZA" sz="2400" b="1" dirty="0" err="1">
                <a:solidFill>
                  <a:schemeClr val="bg1"/>
                </a:solidFill>
              </a:rPr>
              <a:t>domestic</a:t>
            </a:r>
            <a:r>
              <a:rPr lang="af-ZA" sz="2400" b="1" dirty="0">
                <a:solidFill>
                  <a:schemeClr val="bg1"/>
                </a:solidFill>
              </a:rPr>
              <a:t> </a:t>
            </a:r>
            <a:r>
              <a:rPr lang="af-ZA" sz="2400" b="1" dirty="0" err="1">
                <a:solidFill>
                  <a:schemeClr val="bg1"/>
                </a:solidFill>
              </a:rPr>
              <a:t>supply</a:t>
            </a:r>
            <a:r>
              <a:rPr lang="af-ZA" sz="2400" b="1" dirty="0">
                <a:solidFill>
                  <a:schemeClr val="bg1"/>
                </a:solidFill>
              </a:rPr>
              <a:t>:</a:t>
            </a:r>
          </a:p>
        </p:txBody>
      </p:sp>
    </p:spTree>
    <p:extLst>
      <p:ext uri="{BB962C8B-B14F-4D97-AF65-F5344CB8AC3E}">
        <p14:creationId xmlns:p14="http://schemas.microsoft.com/office/powerpoint/2010/main" val="3783917332"/>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9144000" cy="6934200"/>
          </a:xfrm>
          <a:prstGeom prst="rect">
            <a:avLst/>
          </a:prstGeom>
        </p:spPr>
      </p:pic>
      <p:sp>
        <p:nvSpPr>
          <p:cNvPr id="2" name="Title 1"/>
          <p:cNvSpPr>
            <a:spLocks noGrp="1"/>
          </p:cNvSpPr>
          <p:nvPr>
            <p:ph type="ctrTitle"/>
          </p:nvPr>
        </p:nvSpPr>
        <p:spPr>
          <a:xfrm>
            <a:off x="3592284" y="804194"/>
            <a:ext cx="4778829" cy="1000352"/>
          </a:xfrm>
        </p:spPr>
        <p:txBody>
          <a:bodyPr/>
          <a:lstStyle/>
          <a:p>
            <a:pPr algn="l"/>
            <a:r>
              <a:rPr lang="en-ZA" b="1" dirty="0">
                <a:latin typeface="+mn-lt"/>
              </a:rPr>
              <a:t>We can Help!</a:t>
            </a:r>
          </a:p>
        </p:txBody>
      </p:sp>
      <p:sp>
        <p:nvSpPr>
          <p:cNvPr id="3" name="Subtitle 2"/>
          <p:cNvSpPr>
            <a:spLocks noGrp="1"/>
          </p:cNvSpPr>
          <p:nvPr>
            <p:ph type="subTitle" idx="1"/>
          </p:nvPr>
        </p:nvSpPr>
        <p:spPr>
          <a:xfrm>
            <a:off x="3592284" y="2117097"/>
            <a:ext cx="5444211" cy="2210366"/>
          </a:xfrm>
        </p:spPr>
        <p:txBody>
          <a:bodyPr>
            <a:noAutofit/>
          </a:bodyPr>
          <a:lstStyle/>
          <a:p>
            <a:pPr marL="342900" indent="-342900" algn="l">
              <a:buFont typeface="Arial" panose="020B0604020202020204" pitchFamily="34" charset="0"/>
              <a:buChar char="•"/>
            </a:pPr>
            <a:r>
              <a:rPr lang="en-ZA" sz="2400" dirty="0">
                <a:solidFill>
                  <a:schemeClr val="tx1"/>
                </a:solidFill>
                <a:latin typeface="Arial Black" panose="020B0A04020102020204" pitchFamily="34" charset="0"/>
              </a:rPr>
              <a:t>Black water recycling</a:t>
            </a:r>
          </a:p>
          <a:p>
            <a:pPr marL="342900" indent="-342900" algn="l">
              <a:buFont typeface="Arial" panose="020B0604020202020204" pitchFamily="34" charset="0"/>
              <a:buChar char="•"/>
            </a:pPr>
            <a:r>
              <a:rPr lang="en-ZA" sz="2400" dirty="0">
                <a:solidFill>
                  <a:schemeClr val="tx1"/>
                </a:solidFill>
                <a:latin typeface="Arial Black" panose="020B0A04020102020204" pitchFamily="34" charset="0"/>
              </a:rPr>
              <a:t>Grey water re-use</a:t>
            </a:r>
          </a:p>
          <a:p>
            <a:pPr marL="342900" indent="-342900" algn="l">
              <a:buFont typeface="Arial" panose="020B0604020202020204" pitchFamily="34" charset="0"/>
              <a:buChar char="•"/>
            </a:pPr>
            <a:r>
              <a:rPr lang="en-ZA" sz="2400" dirty="0">
                <a:solidFill>
                  <a:schemeClr val="tx1"/>
                </a:solidFill>
                <a:latin typeface="Arial Black" panose="020B0A04020102020204" pitchFamily="34" charset="0"/>
              </a:rPr>
              <a:t>Use your swimming pool as a reservoir or back-up</a:t>
            </a:r>
          </a:p>
        </p:txBody>
      </p:sp>
      <p:sp>
        <p:nvSpPr>
          <p:cNvPr id="5" name="Rectangle 2">
            <a:extLst>
              <a:ext uri="{FF2B5EF4-FFF2-40B4-BE49-F238E27FC236}">
                <a16:creationId xmlns:a16="http://schemas.microsoft.com/office/drawing/2014/main" xmlns="" id="{3F784DE8-E9F4-4E4D-8B39-90226D09A531}"/>
              </a:ext>
            </a:extLst>
          </p:cNvPr>
          <p:cNvSpPr>
            <a:spLocks noChangeArrowheads="1"/>
          </p:cNvSpPr>
          <p:nvPr/>
        </p:nvSpPr>
        <p:spPr bwMode="auto">
          <a:xfrm>
            <a:off x="0" y="6282531"/>
            <a:ext cx="3347864" cy="461665"/>
          </a:xfrm>
          <a:prstGeom prst="rect">
            <a:avLst/>
          </a:prstGeom>
          <a:solidFill>
            <a:schemeClr val="tx1">
              <a:lumMod val="95000"/>
              <a:lumOff val="5000"/>
            </a:schemeClr>
          </a:solidFill>
          <a:ln w="9525">
            <a:noFill/>
            <a:miter lim="800000"/>
            <a:headEnd/>
            <a:tailEnd/>
          </a:ln>
        </p:spPr>
        <p:txBody>
          <a:bodyPr wrap="square">
            <a:spAutoFit/>
          </a:bodyPr>
          <a:lstStyle/>
          <a:p>
            <a:r>
              <a:rPr lang="af-ZA" sz="2400" b="1" i="1" u="sng" dirty="0" err="1">
                <a:solidFill>
                  <a:srgbClr val="FFFFFF"/>
                </a:solidFill>
                <a:latin typeface="Calibri" pitchFamily="34" charset="0"/>
              </a:rPr>
              <a:t>www.maskamwater.com</a:t>
            </a:r>
            <a:endParaRPr lang="en-ZA" sz="2400" b="1" i="1" u="sng" dirty="0">
              <a:solidFill>
                <a:srgbClr val="FFFFFF"/>
              </a:solidFill>
              <a:latin typeface="Calibri" pitchFamily="34" charset="0"/>
            </a:endParaRPr>
          </a:p>
        </p:txBody>
      </p:sp>
      <p:pic>
        <p:nvPicPr>
          <p:cNvPr id="6" name="Picture 16" descr="Maskam Water">
            <a:extLst>
              <a:ext uri="{FF2B5EF4-FFF2-40B4-BE49-F238E27FC236}">
                <a16:creationId xmlns:a16="http://schemas.microsoft.com/office/drawing/2014/main" xmlns="" id="{7ECDFADE-9462-4E6D-A018-D2E2F0A2529D}"/>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192881" y="5816734"/>
            <a:ext cx="1921314" cy="1000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0852724"/>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5.xml.rels><?xml version="1.0" encoding="UTF-8" standalone="yes"?>
<Relationships xmlns="http://schemas.openxmlformats.org/package/2006/relationships"><Relationship Id="rId1" Type="http://schemas.openxmlformats.org/officeDocument/2006/relationships/image" Target="../media/image3.jpeg"/></Relationships>
</file>

<file path=ppt/theme/_rels/theme6.xml.rels><?xml version="1.0" encoding="UTF-8" standalone="yes"?>
<Relationships xmlns="http://schemas.openxmlformats.org/package/2006/relationships"><Relationship Id="rId1" Type="http://schemas.openxmlformats.org/officeDocument/2006/relationships/image" Target="../media/image4.jpeg"/></Relationships>
</file>

<file path=ppt/theme/theme1.xml><?xml version="1.0" encoding="utf-8"?>
<a:theme xmlns:a="http://schemas.openxmlformats.org/drawingml/2006/main" name="Paper">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Paper">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Paper">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Autumn">
  <a:themeElements>
    <a:clrScheme name="Autumn">
      <a:dk1>
        <a:sysClr val="windowText" lastClr="000000"/>
      </a:dk1>
      <a:lt1>
        <a:sysClr val="window" lastClr="FFFFFF"/>
      </a:lt1>
      <a:dk2>
        <a:srgbClr val="B01F0F"/>
      </a:dk2>
      <a:lt2>
        <a:srgbClr val="FF9000"/>
      </a:lt2>
      <a:accent1>
        <a:srgbClr val="ED4600"/>
      </a:accent1>
      <a:accent2>
        <a:srgbClr val="C4D73F"/>
      </a:accent2>
      <a:accent3>
        <a:srgbClr val="FFCE2D"/>
      </a:accent3>
      <a:accent4>
        <a:srgbClr val="FFA600"/>
      </a:accent4>
      <a:accent5>
        <a:srgbClr val="ED5E00"/>
      </a:accent5>
      <a:accent6>
        <a:srgbClr val="C62D03"/>
      </a:accent6>
      <a:hlink>
        <a:srgbClr val="408080"/>
      </a:hlink>
      <a:folHlink>
        <a:srgbClr val="5EAEAE"/>
      </a:folHlink>
    </a:clrScheme>
    <a:fontScheme name="Autumn">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tumn">
      <a:fillStyleLst>
        <a:solidFill>
          <a:schemeClr val="phClr"/>
        </a:solidFill>
        <a:gradFill rotWithShape="1">
          <a:gsLst>
            <a:gs pos="0">
              <a:schemeClr val="phClr">
                <a:tint val="70000"/>
                <a:lumMod val="110000"/>
              </a:schemeClr>
            </a:gs>
            <a:gs pos="100000">
              <a:schemeClr val="phClr">
                <a:tint val="90000"/>
              </a:schemeClr>
            </a:gs>
          </a:gsLst>
          <a:lin ang="5400000" scaled="1"/>
        </a:gradFill>
        <a:gradFill rotWithShape="1">
          <a:gsLst>
            <a:gs pos="0">
              <a:schemeClr val="phClr">
                <a:tint val="98000"/>
                <a:satMod val="120000"/>
                <a:lumMod val="110000"/>
              </a:schemeClr>
            </a:gs>
            <a:gs pos="100000">
              <a:schemeClr val="phClr">
                <a:shade val="90000"/>
                <a:lumMod val="90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88900" dist="38100" dir="5400000" algn="ctr" rotWithShape="0">
              <a:srgbClr val="000000">
                <a:alpha val="65000"/>
              </a:srgbClr>
            </a:outerShdw>
          </a:effectLst>
          <a:scene3d>
            <a:camera prst="orthographicFront">
              <a:rot lat="0" lon="0" rev="0"/>
            </a:camera>
            <a:lightRig rig="threePt" dir="tl">
              <a:rot lat="0" lon="0" rev="5400000"/>
            </a:lightRig>
          </a:scene3d>
          <a:sp3d>
            <a:bevelT w="25400" h="38100"/>
          </a:sp3d>
        </a:effectStyle>
      </a:effectStyleLst>
      <a:bgFillStyleLst>
        <a:solidFill>
          <a:schemeClr val="phClr"/>
        </a:solidFill>
        <a:gradFill rotWithShape="1">
          <a:gsLst>
            <a:gs pos="0">
              <a:schemeClr val="phClr">
                <a:tint val="98000"/>
                <a:shade val="100000"/>
                <a:hueMod val="108000"/>
                <a:satMod val="130000"/>
                <a:lumMod val="108000"/>
              </a:schemeClr>
            </a:gs>
            <a:gs pos="92000">
              <a:schemeClr val="phClr">
                <a:shade val="88000"/>
                <a:hueMod val="96000"/>
                <a:satMod val="120000"/>
                <a:lumMod val="74000"/>
              </a:schemeClr>
            </a:gs>
          </a:gsLst>
          <a:lin ang="5400000" scaled="1"/>
        </a:gradFill>
        <a:gradFill rotWithShape="1">
          <a:gsLst>
            <a:gs pos="0">
              <a:schemeClr val="phClr">
                <a:tint val="98000"/>
                <a:shade val="100000"/>
                <a:hueMod val="100000"/>
                <a:satMod val="130000"/>
                <a:lumMod val="112000"/>
              </a:schemeClr>
            </a:gs>
            <a:gs pos="100000">
              <a:schemeClr val="phClr">
                <a:shade val="84000"/>
                <a:hueMod val="96000"/>
                <a:satMod val="120000"/>
                <a:lumMod val="80000"/>
              </a:schemeClr>
            </a:gs>
          </a:gsLst>
          <a:path path="circle">
            <a:fillToRect l="50000" t="50000" r="100000" b="100000"/>
          </a:path>
        </a:gradFill>
      </a:bgFillStyleLst>
    </a:fmtScheme>
  </a:themeElements>
  <a:objectDefaults/>
  <a:extraClrSchemeLst/>
</a:theme>
</file>

<file path=ppt/theme/theme5.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6.xml><?xml version="1.0" encoding="utf-8"?>
<a:theme xmlns:a="http://schemas.openxmlformats.org/drawingml/2006/main" name="NewsPrint">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NewsPrint">
      <a:majorFont>
        <a:latin typeface="Impact"/>
        <a:ea typeface=""/>
        <a:cs typeface=""/>
        <a:font script="Jpan" typeface="HGP創英角ｺﾞｼｯｸUB"/>
        <a:font script="Hang" typeface="HY견고딕"/>
        <a:font script="Hans" typeface="微软雅黑"/>
        <a:font script="Hant" typeface="微軟正黑體"/>
        <a:font script="Arab" typeface="Tahoma"/>
        <a:font script="Hebr" typeface="To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NewsPrint">
      <a:fillStyleLst>
        <a:solidFill>
          <a:schemeClr val="phClr"/>
        </a:solidFill>
        <a:gradFill rotWithShape="1">
          <a:gsLst>
            <a:gs pos="0">
              <a:schemeClr val="phClr">
                <a:tint val="37000"/>
                <a:hueMod val="100000"/>
                <a:satMod val="200000"/>
                <a:lumMod val="88000"/>
              </a:schemeClr>
            </a:gs>
            <a:gs pos="100000">
              <a:schemeClr val="phClr">
                <a:tint val="53000"/>
                <a:shade val="100000"/>
                <a:hueMod val="100000"/>
                <a:satMod val="350000"/>
                <a:lumMod val="79000"/>
              </a:schemeClr>
            </a:gs>
          </a:gsLst>
          <a:lin ang="5400000" scaled="1"/>
        </a:gradFill>
        <a:gradFill rotWithShape="1">
          <a:gsLst>
            <a:gs pos="0">
              <a:schemeClr val="phClr">
                <a:tint val="83000"/>
                <a:shade val="100000"/>
                <a:alpha val="100000"/>
                <a:hueMod val="100000"/>
                <a:satMod val="220000"/>
                <a:lumMod val="90000"/>
              </a:schemeClr>
            </a:gs>
            <a:gs pos="76000">
              <a:schemeClr val="phClr">
                <a:shade val="100000"/>
              </a:schemeClr>
            </a:gs>
            <a:gs pos="100000">
              <a:schemeClr val="phClr">
                <a:shade val="93000"/>
                <a:alpha val="100000"/>
                <a:satMod val="100000"/>
                <a:lumMod val="93000"/>
              </a:schemeClr>
            </a:gs>
          </a:gsLst>
          <a:path path="circle">
            <a:fillToRect l="15000" t="15000" r="100000" b="100000"/>
          </a:path>
        </a:gradFill>
      </a:fillStyleLst>
      <a:lnStyleLst>
        <a:ln w="15875" cap="flat" cmpd="sng" algn="ctr">
          <a:solidFill>
            <a:schemeClr val="phClr"/>
          </a:solidFill>
          <a:prstDash val="solid"/>
        </a:ln>
        <a:ln w="22225" cap="flat" cmpd="sng" algn="ctr">
          <a:solidFill>
            <a:schemeClr val="phClr"/>
          </a:solidFill>
          <a:prstDash val="solid"/>
        </a:ln>
        <a:ln w="34925" cap="flat" cmpd="sng" algn="ctr">
          <a:solidFill>
            <a:schemeClr val="phClr"/>
          </a:solidFill>
          <a:prstDash val="solid"/>
        </a:ln>
      </a:lnStyleLst>
      <a:effectStyleLst>
        <a:effectStyle>
          <a:effectLst>
            <a:outerShdw blurRad="50800" dist="12700" dir="5280000" rotWithShape="0">
              <a:srgbClr val="000000">
                <a:alpha val="40000"/>
              </a:srgbClr>
            </a:outerShdw>
          </a:effectLst>
        </a:effectStyle>
        <a:effectStyle>
          <a:effectLst>
            <a:outerShdw blurRad="38100" dist="38100" dir="5400000" rotWithShape="0">
              <a:srgbClr val="000000">
                <a:alpha val="35000"/>
              </a:srgbClr>
            </a:outerShdw>
          </a:effectLst>
        </a:effectStyle>
        <a:effectStyle>
          <a:effectLst>
            <a:outerShdw blurRad="38100" dist="38100" dir="5400000" rotWithShape="0">
              <a:srgbClr val="000000">
                <a:alpha val="35000"/>
              </a:srgbClr>
            </a:outerShdw>
          </a:effectLst>
          <a:scene3d>
            <a:camera prst="orthographicFront">
              <a:rot lat="0" lon="0" rev="0"/>
            </a:camera>
            <a:lightRig rig="brightRoom" dir="tl"/>
          </a:scene3d>
          <a:sp3d contourW="12700">
            <a:bevelT w="31750" h="12700"/>
            <a:contourClr>
              <a:schemeClr val="phClr"/>
            </a:contourClr>
          </a:sp3d>
        </a:effectStyle>
      </a:effectStyleLst>
      <a:bgFillStyleLst>
        <a:solidFill>
          <a:schemeClr val="phClr"/>
        </a:solidFill>
        <a:gradFill rotWithShape="1">
          <a:gsLst>
            <a:gs pos="0">
              <a:schemeClr val="phClr">
                <a:tint val="93000"/>
              </a:schemeClr>
            </a:gs>
            <a:gs pos="100000">
              <a:schemeClr val="phClr">
                <a:shade val="55000"/>
              </a:schemeClr>
            </a:gs>
          </a:gsLst>
          <a:lin ang="5400000" scaled="1"/>
        </a:gradFill>
        <a:blipFill rotWithShape="1">
          <a:blip xmlns:r="http://schemas.openxmlformats.org/officeDocument/2006/relationships" r:embed="rId1">
            <a:duotone>
              <a:schemeClr val="phClr">
                <a:shade val="20000"/>
                <a:satMod val="350000"/>
                <a:lumMod val="125000"/>
              </a:schemeClr>
              <a:schemeClr val="phClr">
                <a:tint val="90000"/>
                <a:satMod val="250000"/>
              </a:schemeClr>
            </a:duotone>
          </a:blip>
          <a:stretch/>
        </a:blipFill>
      </a:bgFillStyleLst>
    </a:fmtScheme>
  </a:themeElements>
  <a:objectDefaults/>
  <a:extraClrSchemeLst/>
</a:theme>
</file>

<file path=ppt/theme/theme7.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36811</TotalTime>
  <Words>1670</Words>
  <Application>Microsoft Office PowerPoint</Application>
  <PresentationFormat>On-screen Show (4:3)</PresentationFormat>
  <Paragraphs>322</Paragraphs>
  <Slides>76</Slides>
  <Notes>2</Notes>
  <HiddenSlides>0</HiddenSlides>
  <MMClips>0</MMClips>
  <ScaleCrop>false</ScaleCrop>
  <HeadingPairs>
    <vt:vector size="6" baseType="variant">
      <vt:variant>
        <vt:lpstr>Fonts Used</vt:lpstr>
      </vt:variant>
      <vt:variant>
        <vt:i4>18</vt:i4>
      </vt:variant>
      <vt:variant>
        <vt:lpstr>Theme</vt:lpstr>
      </vt:variant>
      <vt:variant>
        <vt:i4>7</vt:i4>
      </vt:variant>
      <vt:variant>
        <vt:lpstr>Slide Titles</vt:lpstr>
      </vt:variant>
      <vt:variant>
        <vt:i4>76</vt:i4>
      </vt:variant>
    </vt:vector>
  </HeadingPairs>
  <TitlesOfParts>
    <vt:vector size="101" baseType="lpstr">
      <vt:lpstr>ＭＳ Ｐゴシック</vt:lpstr>
      <vt:lpstr>Aharoni</vt:lpstr>
      <vt:lpstr>Arial</vt:lpstr>
      <vt:lpstr>Arial Black</vt:lpstr>
      <vt:lpstr>Bauhaus 93</vt:lpstr>
      <vt:lpstr>Berlin Sans FB Demi</vt:lpstr>
      <vt:lpstr>Calibri</vt:lpstr>
      <vt:lpstr>Calibri Light</vt:lpstr>
      <vt:lpstr>Century Gothic</vt:lpstr>
      <vt:lpstr>Constantia</vt:lpstr>
      <vt:lpstr>Cooper Black</vt:lpstr>
      <vt:lpstr>Courier New</vt:lpstr>
      <vt:lpstr>Impact</vt:lpstr>
      <vt:lpstr>Times New Roman</vt:lpstr>
      <vt:lpstr>Trebuchet MS</vt:lpstr>
      <vt:lpstr>Verdana</vt:lpstr>
      <vt:lpstr>Wingdings</vt:lpstr>
      <vt:lpstr>Wingdings 2</vt:lpstr>
      <vt:lpstr>Paper</vt:lpstr>
      <vt:lpstr>Office Theme</vt:lpstr>
      <vt:lpstr>3_Office Theme</vt:lpstr>
      <vt:lpstr>Autumn</vt:lpstr>
      <vt:lpstr>Flow</vt:lpstr>
      <vt:lpstr>NewsPrint</vt:lpstr>
      <vt:lpstr>1_Office Theme</vt:lpstr>
      <vt:lpstr>PowerPoint Presentation</vt:lpstr>
      <vt:lpstr>PowerPoint Presentation</vt:lpstr>
      <vt:lpstr>PowerPoint Presentation</vt:lpstr>
      <vt:lpstr>What now?</vt:lpstr>
      <vt:lpstr>PowerPoint Presentation</vt:lpstr>
      <vt:lpstr>Alternative Water Sources</vt:lpstr>
      <vt:lpstr>Alternative Water Sources</vt:lpstr>
      <vt:lpstr>Alternative Water Sources</vt:lpstr>
      <vt:lpstr>Alternative Water Sources</vt:lpstr>
      <vt:lpstr>Alternative Water Sources</vt:lpstr>
      <vt:lpstr>Alternative Water Sources</vt:lpstr>
      <vt:lpstr>Alternative Water Sources</vt:lpstr>
      <vt:lpstr>Alternative Water Sources</vt:lpstr>
      <vt:lpstr>PowerPoint Presentation</vt:lpstr>
      <vt:lpstr>PowerPoint Presentation</vt:lpstr>
      <vt:lpstr>PowerPoint Presentation</vt:lpstr>
      <vt:lpstr>Alternative Water Sources</vt:lpstr>
      <vt:lpstr>Alternative Water Sources</vt:lpstr>
      <vt:lpstr>Alternative Water Sources</vt:lpstr>
      <vt:lpstr>Alternative Water Sources</vt:lpstr>
      <vt:lpstr>On-site re-use of water</vt:lpstr>
      <vt:lpstr>On-site re-use of water</vt:lpstr>
      <vt:lpstr>On-site re-use of water</vt:lpstr>
      <vt:lpstr>On-site re-use of water</vt:lpstr>
      <vt:lpstr>On-site re-use of water</vt:lpstr>
      <vt:lpstr>On-site re-use of water</vt:lpstr>
      <vt:lpstr>On-site re-use of water</vt:lpstr>
      <vt:lpstr>PowerPoint Presentation</vt:lpstr>
      <vt:lpstr> UPDATE OF 2010 WATER BY-LAW – IN PROCESS </vt:lpstr>
      <vt:lpstr>ALTERNATIVE WATER PRINCIPLES</vt:lpstr>
      <vt:lpstr>On-site re-use of water</vt:lpstr>
      <vt:lpstr>On-site re-use of water</vt:lpstr>
      <vt:lpstr>On-site re-use of water</vt:lpstr>
      <vt:lpstr>PowerPoint Presentation</vt:lpstr>
      <vt:lpstr>PowerPoint Presentation</vt:lpstr>
      <vt:lpstr>PowerPoint Presentation</vt:lpstr>
      <vt:lpstr>PowerPoint Presentation</vt:lpstr>
      <vt:lpstr>PowerPoint Presentation</vt:lpstr>
      <vt:lpstr>On-site re-use of water</vt:lpstr>
      <vt:lpstr>On-site re-use of water</vt:lpstr>
      <vt:lpstr>On-site re-use of water</vt:lpstr>
      <vt:lpstr>PowerPoint Presentation</vt:lpstr>
      <vt:lpstr>The Fusion System</vt:lpstr>
      <vt:lpstr>Different sizes to match any application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We can Help!</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Gerhard</dc:creator>
  <cp:lastModifiedBy>Tanya</cp:lastModifiedBy>
  <cp:revision>308</cp:revision>
  <cp:lastPrinted>2012-12-01T10:52:56Z</cp:lastPrinted>
  <dcterms:created xsi:type="dcterms:W3CDTF">2010-11-20T14:15:06Z</dcterms:created>
  <dcterms:modified xsi:type="dcterms:W3CDTF">2018-05-28T11:41:11Z</dcterms:modified>
</cp:coreProperties>
</file>